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62" r:id="rId4"/>
    <p:sldId id="263" r:id="rId5"/>
    <p:sldId id="265" r:id="rId6"/>
    <p:sldId id="266" r:id="rId7"/>
    <p:sldId id="268" r:id="rId8"/>
    <p:sldId id="269" r:id="rId9"/>
    <p:sldId id="319" r:id="rId10"/>
    <p:sldId id="272" r:id="rId11"/>
    <p:sldId id="273" r:id="rId12"/>
    <p:sldId id="274" r:id="rId13"/>
    <p:sldId id="313" r:id="rId14"/>
    <p:sldId id="314" r:id="rId15"/>
    <p:sldId id="315" r:id="rId16"/>
    <p:sldId id="280" r:id="rId17"/>
    <p:sldId id="317" r:id="rId18"/>
  </p:sldIdLst>
  <p:sldSz cx="9144000" cy="5143500" type="screen16x9"/>
  <p:notesSz cx="6858000" cy="9144000"/>
  <p:embeddedFontLst>
    <p:embeddedFont>
      <p:font typeface="Bebas Neue" panose="02010600030101010101" charset="-122"/>
      <p:regular r:id="rId20"/>
    </p:embeddedFont>
    <p:embeddedFont>
      <p:font typeface="Cairo" panose="02010600030101010101" charset="-78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Proxima Nova Semibold" panose="02010600030101010101" charset="0"/>
      <p:regular r:id="rId27"/>
      <p:bold r:id="rId28"/>
      <p:boldItalic r:id="rId29"/>
    </p:embeddedFont>
    <p:embeddedFont>
      <p:font typeface="Roboto Condensed Light" panose="02000000000000000000" pitchFamily="2" charset="0"/>
      <p:regular r:id="rId30"/>
      <p:italic r:id="rId31"/>
    </p:embeddedFont>
    <p:embeddedFont>
      <p:font typeface="Staatliches" panose="02010600030101010101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521415D9-36F7-43E2-AB2F-B90AF26B5E84}">
      <p14:sectionLst xmlns:p14="http://schemas.microsoft.com/office/powerpoint/2010/main">
        <p14:section name="默认节" id="{BBA7D504-8F34-488E-915F-80913A6B2F40}">
          <p14:sldIdLst>
            <p14:sldId id="256"/>
            <p14:sldId id="259"/>
            <p14:sldId id="262"/>
            <p14:sldId id="263"/>
            <p14:sldId id="265"/>
            <p14:sldId id="266"/>
            <p14:sldId id="268"/>
            <p14:sldId id="269"/>
            <p14:sldId id="319"/>
            <p14:sldId id="272"/>
            <p14:sldId id="273"/>
            <p14:sldId id="274"/>
            <p14:sldId id="313"/>
            <p14:sldId id="314"/>
            <p14:sldId id="315"/>
            <p14:sldId id="280"/>
            <p14:sldId id="31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C6AFE0F-DE89-4DE6-8D4E-DF0BC3EBF1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81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d9d240c1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d9d240c1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7b349e6ee3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Google Shape;1517;g7b349e6ee3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7b2dad823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7b2dad823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g7b349e6ee3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6" name="Google Shape;2046;g7b349e6ee3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7b2dad823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7b2dad823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7b2dad823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7b2dad823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7b2dad8238_0_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7b2dad8238_0_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g7b2dad8238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" name="Google Shape;1279;g7b2dad8238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7b2dad8238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7b2dad8238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2926700"/>
            <a:ext cx="4287000" cy="865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21" y="3679025"/>
            <a:ext cx="4287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713125" y="988675"/>
            <a:ext cx="2493000" cy="92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23371" y="3705937"/>
            <a:ext cx="932693" cy="1513429"/>
            <a:chOff x="5252475" y="3372998"/>
            <a:chExt cx="758596" cy="1230930"/>
          </a:xfrm>
        </p:grpSpPr>
        <p:sp>
          <p:nvSpPr>
            <p:cNvPr id="13" name="Google Shape;13;p2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3"/>
          <p:cNvSpPr/>
          <p:nvPr/>
        </p:nvSpPr>
        <p:spPr>
          <a:xfrm flipH="1">
            <a:off x="531503" y="83750"/>
            <a:ext cx="370803" cy="370803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3"/>
          <p:cNvSpPr/>
          <p:nvPr/>
        </p:nvSpPr>
        <p:spPr>
          <a:xfrm flipH="1">
            <a:off x="391788" y="911640"/>
            <a:ext cx="251003" cy="25240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3"/>
          <p:cNvSpPr/>
          <p:nvPr/>
        </p:nvSpPr>
        <p:spPr>
          <a:xfrm flipH="1">
            <a:off x="86900" y="309106"/>
            <a:ext cx="488934" cy="488914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3"/>
          <p:cNvSpPr/>
          <p:nvPr/>
        </p:nvSpPr>
        <p:spPr>
          <a:xfrm rot="-1576955" flipH="1">
            <a:off x="8807773" y="4109429"/>
            <a:ext cx="232313" cy="232304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3"/>
          <p:cNvSpPr/>
          <p:nvPr/>
        </p:nvSpPr>
        <p:spPr>
          <a:xfrm rot="-1576712" flipH="1">
            <a:off x="8586108" y="4582477"/>
            <a:ext cx="432392" cy="432374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2"/>
          </p:nvPr>
        </p:nvSpPr>
        <p:spPr>
          <a:xfrm>
            <a:off x="720000" y="17769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6" name="Google Shape;236;p13"/>
          <p:cNvSpPr txBox="1">
            <a:spLocks noGrp="1"/>
          </p:cNvSpPr>
          <p:nvPr>
            <p:ph type="subTitle" idx="1"/>
          </p:nvPr>
        </p:nvSpPr>
        <p:spPr>
          <a:xfrm>
            <a:off x="720000" y="23046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3"/>
          </p:nvPr>
        </p:nvSpPr>
        <p:spPr>
          <a:xfrm>
            <a:off x="3419269" y="17769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4"/>
          </p:nvPr>
        </p:nvSpPr>
        <p:spPr>
          <a:xfrm>
            <a:off x="3419271" y="23046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title" idx="5"/>
          </p:nvPr>
        </p:nvSpPr>
        <p:spPr>
          <a:xfrm>
            <a:off x="720000" y="3591600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6"/>
          </p:nvPr>
        </p:nvSpPr>
        <p:spPr>
          <a:xfrm>
            <a:off x="720000" y="4119300"/>
            <a:ext cx="23055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title" idx="7"/>
          </p:nvPr>
        </p:nvSpPr>
        <p:spPr>
          <a:xfrm>
            <a:off x="3419269" y="3591600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subTitle" idx="8"/>
          </p:nvPr>
        </p:nvSpPr>
        <p:spPr>
          <a:xfrm>
            <a:off x="3419269" y="4119300"/>
            <a:ext cx="23055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9"/>
          </p:nvPr>
        </p:nvSpPr>
        <p:spPr>
          <a:xfrm>
            <a:off x="6118545" y="17769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subTitle" idx="13"/>
          </p:nvPr>
        </p:nvSpPr>
        <p:spPr>
          <a:xfrm>
            <a:off x="6118549" y="23046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14"/>
          </p:nvPr>
        </p:nvSpPr>
        <p:spPr>
          <a:xfrm>
            <a:off x="6118545" y="3591600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6" name="Google Shape;246;p13"/>
          <p:cNvSpPr txBox="1">
            <a:spLocks noGrp="1"/>
          </p:cNvSpPr>
          <p:nvPr>
            <p:ph type="subTitle" idx="15"/>
          </p:nvPr>
        </p:nvSpPr>
        <p:spPr>
          <a:xfrm>
            <a:off x="6118545" y="4119300"/>
            <a:ext cx="23055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title" idx="16" hasCustomPrompt="1"/>
          </p:nvPr>
        </p:nvSpPr>
        <p:spPr>
          <a:xfrm>
            <a:off x="1592400" y="12395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 idx="17" hasCustomPrompt="1"/>
          </p:nvPr>
        </p:nvSpPr>
        <p:spPr>
          <a:xfrm>
            <a:off x="4291650" y="12395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18" hasCustomPrompt="1"/>
          </p:nvPr>
        </p:nvSpPr>
        <p:spPr>
          <a:xfrm>
            <a:off x="6990950" y="12395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0" name="Google Shape;250;p13"/>
          <p:cNvSpPr txBox="1">
            <a:spLocks noGrp="1"/>
          </p:cNvSpPr>
          <p:nvPr>
            <p:ph type="title" idx="19" hasCustomPrompt="1"/>
          </p:nvPr>
        </p:nvSpPr>
        <p:spPr>
          <a:xfrm>
            <a:off x="1592400" y="3054138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20" hasCustomPrompt="1"/>
          </p:nvPr>
        </p:nvSpPr>
        <p:spPr>
          <a:xfrm>
            <a:off x="4291650" y="3054138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21" hasCustomPrompt="1"/>
          </p:nvPr>
        </p:nvSpPr>
        <p:spPr>
          <a:xfrm>
            <a:off x="6990950" y="3054138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 txBox="1">
            <a:spLocks noGrp="1"/>
          </p:cNvSpPr>
          <p:nvPr>
            <p:ph type="title"/>
          </p:nvPr>
        </p:nvSpPr>
        <p:spPr>
          <a:xfrm>
            <a:off x="4572000" y="1715900"/>
            <a:ext cx="3858900" cy="73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4"/>
          <p:cNvSpPr txBox="1">
            <a:spLocks noGrp="1"/>
          </p:cNvSpPr>
          <p:nvPr>
            <p:ph type="subTitle" idx="1"/>
          </p:nvPr>
        </p:nvSpPr>
        <p:spPr>
          <a:xfrm>
            <a:off x="4572000" y="2454400"/>
            <a:ext cx="3858900" cy="97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56" name="Google Shape;256;p14"/>
          <p:cNvGrpSpPr/>
          <p:nvPr/>
        </p:nvGrpSpPr>
        <p:grpSpPr>
          <a:xfrm flipH="1">
            <a:off x="8318255" y="3705937"/>
            <a:ext cx="932693" cy="1513429"/>
            <a:chOff x="5252475" y="3372998"/>
            <a:chExt cx="758596" cy="1230930"/>
          </a:xfrm>
        </p:grpSpPr>
        <p:sp>
          <p:nvSpPr>
            <p:cNvPr id="257" name="Google Shape;257;p14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268;p14"/>
          <p:cNvSpPr/>
          <p:nvPr/>
        </p:nvSpPr>
        <p:spPr>
          <a:xfrm rot="-5400000" flipH="1">
            <a:off x="105229" y="4110867"/>
            <a:ext cx="370803" cy="370803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4"/>
          <p:cNvSpPr/>
          <p:nvPr/>
        </p:nvSpPr>
        <p:spPr>
          <a:xfrm rot="-5400000" flipH="1">
            <a:off x="330575" y="4437350"/>
            <a:ext cx="488934" cy="488914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dk2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5"/>
          <p:cNvSpPr txBox="1">
            <a:spLocks noGrp="1"/>
          </p:cNvSpPr>
          <p:nvPr>
            <p:ph type="title"/>
          </p:nvPr>
        </p:nvSpPr>
        <p:spPr>
          <a:xfrm>
            <a:off x="1764450" y="2743089"/>
            <a:ext cx="5615100" cy="64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72" name="Google Shape;272;p15"/>
          <p:cNvSpPr txBox="1">
            <a:spLocks noGrp="1"/>
          </p:cNvSpPr>
          <p:nvPr>
            <p:ph type="subTitle" idx="1"/>
          </p:nvPr>
        </p:nvSpPr>
        <p:spPr>
          <a:xfrm>
            <a:off x="1764450" y="1264688"/>
            <a:ext cx="5615100" cy="147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73" name="Google Shape;273;p15"/>
          <p:cNvGrpSpPr/>
          <p:nvPr/>
        </p:nvGrpSpPr>
        <p:grpSpPr>
          <a:xfrm rot="-5400000">
            <a:off x="7964564" y="-217322"/>
            <a:ext cx="932693" cy="1513429"/>
            <a:chOff x="5252475" y="3372998"/>
            <a:chExt cx="758596" cy="1230930"/>
          </a:xfrm>
        </p:grpSpPr>
        <p:sp>
          <p:nvSpPr>
            <p:cNvPr id="274" name="Google Shape;274;p15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" name="Google Shape;285;p15"/>
          <p:cNvSpPr/>
          <p:nvPr/>
        </p:nvSpPr>
        <p:spPr>
          <a:xfrm rot="-2979713">
            <a:off x="696904" y="250936"/>
            <a:ext cx="536789" cy="53978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5"/>
          <p:cNvSpPr/>
          <p:nvPr/>
        </p:nvSpPr>
        <p:spPr>
          <a:xfrm rot="-2979637">
            <a:off x="270196" y="911424"/>
            <a:ext cx="345381" cy="347302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5"/>
          <p:cNvSpPr/>
          <p:nvPr/>
        </p:nvSpPr>
        <p:spPr>
          <a:xfrm rot="-2979857">
            <a:off x="192124" y="533453"/>
            <a:ext cx="269201" cy="270696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0" y="3962425"/>
            <a:ext cx="9169500" cy="118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6"/>
          <p:cNvSpPr txBox="1">
            <a:spLocks noGrp="1"/>
          </p:cNvSpPr>
          <p:nvPr>
            <p:ph type="title"/>
          </p:nvPr>
        </p:nvSpPr>
        <p:spPr>
          <a:xfrm>
            <a:off x="5537000" y="1642350"/>
            <a:ext cx="28941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6"/>
          <p:cNvSpPr txBox="1">
            <a:spLocks noGrp="1"/>
          </p:cNvSpPr>
          <p:nvPr>
            <p:ph type="subTitle" idx="1"/>
          </p:nvPr>
        </p:nvSpPr>
        <p:spPr>
          <a:xfrm>
            <a:off x="5537000" y="2215050"/>
            <a:ext cx="28941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92" name="Google Shape;292;p16"/>
          <p:cNvGrpSpPr/>
          <p:nvPr/>
        </p:nvGrpSpPr>
        <p:grpSpPr>
          <a:xfrm rot="1800091">
            <a:off x="8225064" y="3768244"/>
            <a:ext cx="932727" cy="1513483"/>
            <a:chOff x="5252475" y="3372998"/>
            <a:chExt cx="758596" cy="1230930"/>
          </a:xfrm>
        </p:grpSpPr>
        <p:sp>
          <p:nvSpPr>
            <p:cNvPr id="293" name="Google Shape;293;p16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16"/>
          <p:cNvSpPr/>
          <p:nvPr/>
        </p:nvSpPr>
        <p:spPr>
          <a:xfrm rot="10800000" flipH="1">
            <a:off x="8206538" y="129265"/>
            <a:ext cx="323252" cy="323252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6"/>
          <p:cNvSpPr/>
          <p:nvPr/>
        </p:nvSpPr>
        <p:spPr>
          <a:xfrm rot="10800000" flipH="1">
            <a:off x="8529800" y="581053"/>
            <a:ext cx="452876" cy="45287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0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8"/>
          <p:cNvSpPr txBox="1">
            <a:spLocks noGrp="1"/>
          </p:cNvSpPr>
          <p:nvPr>
            <p:ph type="body" idx="1"/>
          </p:nvPr>
        </p:nvSpPr>
        <p:spPr>
          <a:xfrm>
            <a:off x="720000" y="1329325"/>
            <a:ext cx="3511200" cy="327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18"/>
          <p:cNvSpPr txBox="1">
            <a:spLocks noGrp="1"/>
          </p:cNvSpPr>
          <p:nvPr>
            <p:ph type="body" idx="2"/>
          </p:nvPr>
        </p:nvSpPr>
        <p:spPr>
          <a:xfrm>
            <a:off x="4292050" y="1329325"/>
            <a:ext cx="4131900" cy="327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2500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 panose="020000000000000000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18"/>
          <p:cNvSpPr/>
          <p:nvPr/>
        </p:nvSpPr>
        <p:spPr>
          <a:xfrm rot="-3599899" flipH="1">
            <a:off x="413977" y="220705"/>
            <a:ext cx="370805" cy="37080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8"/>
          <p:cNvSpPr/>
          <p:nvPr/>
        </p:nvSpPr>
        <p:spPr>
          <a:xfrm rot="-3600025" flipH="1">
            <a:off x="1178782" y="490621"/>
            <a:ext cx="251006" cy="252404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8"/>
          <p:cNvSpPr/>
          <p:nvPr/>
        </p:nvSpPr>
        <p:spPr>
          <a:xfrm rot="-3599960" flipH="1">
            <a:off x="647849" y="637741"/>
            <a:ext cx="488945" cy="488917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8"/>
          <p:cNvSpPr/>
          <p:nvPr/>
        </p:nvSpPr>
        <p:spPr>
          <a:xfrm rot="8004877">
            <a:off x="8425597" y="884110"/>
            <a:ext cx="206704" cy="207855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8"/>
          <p:cNvSpPr/>
          <p:nvPr/>
        </p:nvSpPr>
        <p:spPr>
          <a:xfrm rot="8004877">
            <a:off x="8512660" y="271062"/>
            <a:ext cx="428845" cy="42884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9"/>
          <p:cNvSpPr/>
          <p:nvPr/>
        </p:nvSpPr>
        <p:spPr>
          <a:xfrm rot="8100000">
            <a:off x="8460529" y="1531072"/>
            <a:ext cx="404009" cy="40400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9"/>
          <p:cNvSpPr/>
          <p:nvPr/>
        </p:nvSpPr>
        <p:spPr>
          <a:xfrm rot="8100000">
            <a:off x="8764708" y="997550"/>
            <a:ext cx="313704" cy="31545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9"/>
          <p:cNvSpPr/>
          <p:nvPr/>
        </p:nvSpPr>
        <p:spPr>
          <a:xfrm rot="8100000">
            <a:off x="8162580" y="134785"/>
            <a:ext cx="650836" cy="65083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9"/>
          <p:cNvSpPr/>
          <p:nvPr/>
        </p:nvSpPr>
        <p:spPr>
          <a:xfrm rot="2700000">
            <a:off x="276569" y="4605415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9"/>
          <p:cNvSpPr/>
          <p:nvPr/>
        </p:nvSpPr>
        <p:spPr>
          <a:xfrm rot="2700000">
            <a:off x="100461" y="426436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2" name="Google Shape;342;p19"/>
          <p:cNvGrpSpPr/>
          <p:nvPr/>
        </p:nvGrpSpPr>
        <p:grpSpPr>
          <a:xfrm>
            <a:off x="-120517" y="-69488"/>
            <a:ext cx="586031" cy="736432"/>
            <a:chOff x="-84151" y="785111"/>
            <a:chExt cx="490484" cy="616364"/>
          </a:xfrm>
        </p:grpSpPr>
        <p:sp>
          <p:nvSpPr>
            <p:cNvPr id="343" name="Google Shape;343;p19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9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9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9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7" name="Google Shape;347;p19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48" name="Google Shape;348;p19"/>
          <p:cNvGrpSpPr/>
          <p:nvPr/>
        </p:nvGrpSpPr>
        <p:grpSpPr>
          <a:xfrm flipH="1">
            <a:off x="294704" y="-69476"/>
            <a:ext cx="425299" cy="534449"/>
            <a:chOff x="-84151" y="785111"/>
            <a:chExt cx="490484" cy="616364"/>
          </a:xfrm>
        </p:grpSpPr>
        <p:sp>
          <p:nvSpPr>
            <p:cNvPr id="349" name="Google Shape;349;p19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9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9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9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3" name="Google Shape;353;p19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54" name="Google Shape;35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title" idx="2"/>
          </p:nvPr>
        </p:nvSpPr>
        <p:spPr>
          <a:xfrm>
            <a:off x="720000" y="2728175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6" name="Google Shape;356;p19"/>
          <p:cNvSpPr txBox="1">
            <a:spLocks noGrp="1"/>
          </p:cNvSpPr>
          <p:nvPr>
            <p:ph type="subTitle" idx="1"/>
          </p:nvPr>
        </p:nvSpPr>
        <p:spPr>
          <a:xfrm>
            <a:off x="720000" y="3162950"/>
            <a:ext cx="2305500" cy="94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9"/>
          <p:cNvSpPr txBox="1">
            <a:spLocks noGrp="1"/>
          </p:cNvSpPr>
          <p:nvPr>
            <p:ph type="title" idx="3"/>
          </p:nvPr>
        </p:nvSpPr>
        <p:spPr>
          <a:xfrm>
            <a:off x="3419221" y="1766419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8" name="Google Shape;358;p19"/>
          <p:cNvSpPr txBox="1">
            <a:spLocks noGrp="1"/>
          </p:cNvSpPr>
          <p:nvPr>
            <p:ph type="subTitle" idx="4"/>
          </p:nvPr>
        </p:nvSpPr>
        <p:spPr>
          <a:xfrm>
            <a:off x="3419221" y="2201194"/>
            <a:ext cx="2305500" cy="94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title" idx="5"/>
          </p:nvPr>
        </p:nvSpPr>
        <p:spPr>
          <a:xfrm>
            <a:off x="6118448" y="2728175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subTitle" idx="6"/>
          </p:nvPr>
        </p:nvSpPr>
        <p:spPr>
          <a:xfrm>
            <a:off x="6118449" y="3162950"/>
            <a:ext cx="2305500" cy="94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2"/>
          <p:cNvSpPr/>
          <p:nvPr/>
        </p:nvSpPr>
        <p:spPr>
          <a:xfrm rot="-1799975">
            <a:off x="1045287" y="127042"/>
            <a:ext cx="251006" cy="252404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2"/>
          <p:cNvSpPr/>
          <p:nvPr/>
        </p:nvSpPr>
        <p:spPr>
          <a:xfrm rot="-1799975">
            <a:off x="295136" y="176511"/>
            <a:ext cx="520758" cy="520758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22"/>
          <p:cNvGrpSpPr/>
          <p:nvPr/>
        </p:nvGrpSpPr>
        <p:grpSpPr>
          <a:xfrm rot="8913288">
            <a:off x="8218007" y="-163440"/>
            <a:ext cx="843833" cy="1369240"/>
            <a:chOff x="5252475" y="3372998"/>
            <a:chExt cx="758596" cy="1230930"/>
          </a:xfrm>
        </p:grpSpPr>
        <p:sp>
          <p:nvSpPr>
            <p:cNvPr id="414" name="Google Shape;414;p22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" name="Google Shape;425;p22"/>
          <p:cNvSpPr/>
          <p:nvPr/>
        </p:nvSpPr>
        <p:spPr>
          <a:xfrm rot="-1799975">
            <a:off x="106962" y="926392"/>
            <a:ext cx="251006" cy="252404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22"/>
          <p:cNvSpPr txBox="1">
            <a:spLocks noGrp="1"/>
          </p:cNvSpPr>
          <p:nvPr>
            <p:ph type="title" idx="2"/>
          </p:nvPr>
        </p:nvSpPr>
        <p:spPr>
          <a:xfrm>
            <a:off x="2210375" y="1323375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8" name="Google Shape;428;p22"/>
          <p:cNvSpPr txBox="1">
            <a:spLocks noGrp="1"/>
          </p:cNvSpPr>
          <p:nvPr>
            <p:ph type="subTitle" idx="1"/>
          </p:nvPr>
        </p:nvSpPr>
        <p:spPr>
          <a:xfrm>
            <a:off x="2210375" y="1808175"/>
            <a:ext cx="20757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22"/>
          <p:cNvSpPr txBox="1">
            <a:spLocks noGrp="1"/>
          </p:cNvSpPr>
          <p:nvPr>
            <p:ph type="title" idx="3"/>
          </p:nvPr>
        </p:nvSpPr>
        <p:spPr>
          <a:xfrm>
            <a:off x="5851587" y="1323375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0" name="Google Shape;430;p22"/>
          <p:cNvSpPr txBox="1">
            <a:spLocks noGrp="1"/>
          </p:cNvSpPr>
          <p:nvPr>
            <p:ph type="subTitle" idx="4"/>
          </p:nvPr>
        </p:nvSpPr>
        <p:spPr>
          <a:xfrm>
            <a:off x="5851642" y="1808175"/>
            <a:ext cx="20757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22"/>
          <p:cNvSpPr txBox="1">
            <a:spLocks noGrp="1"/>
          </p:cNvSpPr>
          <p:nvPr>
            <p:ph type="title" idx="5"/>
          </p:nvPr>
        </p:nvSpPr>
        <p:spPr>
          <a:xfrm>
            <a:off x="2210388" y="3634488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2" name="Google Shape;432;p22"/>
          <p:cNvSpPr txBox="1">
            <a:spLocks noGrp="1"/>
          </p:cNvSpPr>
          <p:nvPr>
            <p:ph type="subTitle" idx="6"/>
          </p:nvPr>
        </p:nvSpPr>
        <p:spPr>
          <a:xfrm>
            <a:off x="2210388" y="4119288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22"/>
          <p:cNvSpPr txBox="1">
            <a:spLocks noGrp="1"/>
          </p:cNvSpPr>
          <p:nvPr>
            <p:ph type="title" idx="7"/>
          </p:nvPr>
        </p:nvSpPr>
        <p:spPr>
          <a:xfrm>
            <a:off x="2210387" y="2500388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4" name="Google Shape;434;p22"/>
          <p:cNvSpPr txBox="1">
            <a:spLocks noGrp="1"/>
          </p:cNvSpPr>
          <p:nvPr>
            <p:ph type="subTitle" idx="8"/>
          </p:nvPr>
        </p:nvSpPr>
        <p:spPr>
          <a:xfrm>
            <a:off x="2210388" y="2985188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22"/>
          <p:cNvSpPr txBox="1">
            <a:spLocks noGrp="1"/>
          </p:cNvSpPr>
          <p:nvPr>
            <p:ph type="title" idx="9"/>
          </p:nvPr>
        </p:nvSpPr>
        <p:spPr>
          <a:xfrm>
            <a:off x="5851613" y="2536525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6" name="Google Shape;436;p22"/>
          <p:cNvSpPr txBox="1">
            <a:spLocks noGrp="1"/>
          </p:cNvSpPr>
          <p:nvPr>
            <p:ph type="subTitle" idx="13"/>
          </p:nvPr>
        </p:nvSpPr>
        <p:spPr>
          <a:xfrm>
            <a:off x="5851612" y="3021325"/>
            <a:ext cx="20757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22"/>
          <p:cNvSpPr txBox="1">
            <a:spLocks noGrp="1"/>
          </p:cNvSpPr>
          <p:nvPr>
            <p:ph type="title" idx="14"/>
          </p:nvPr>
        </p:nvSpPr>
        <p:spPr>
          <a:xfrm>
            <a:off x="5851613" y="3634500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8" name="Google Shape;438;p22"/>
          <p:cNvSpPr txBox="1">
            <a:spLocks noGrp="1"/>
          </p:cNvSpPr>
          <p:nvPr>
            <p:ph type="subTitle" idx="15"/>
          </p:nvPr>
        </p:nvSpPr>
        <p:spPr>
          <a:xfrm>
            <a:off x="5851614" y="4119300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2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3"/>
          <p:cNvSpPr txBox="1">
            <a:spLocks noGrp="1"/>
          </p:cNvSpPr>
          <p:nvPr>
            <p:ph type="title"/>
          </p:nvPr>
        </p:nvSpPr>
        <p:spPr>
          <a:xfrm>
            <a:off x="4572000" y="2291700"/>
            <a:ext cx="38664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1" name="Google Shape;441;p23"/>
          <p:cNvSpPr txBox="1">
            <a:spLocks noGrp="1"/>
          </p:cNvSpPr>
          <p:nvPr>
            <p:ph type="title" idx="2" hasCustomPrompt="1"/>
          </p:nvPr>
        </p:nvSpPr>
        <p:spPr>
          <a:xfrm>
            <a:off x="6084250" y="1308950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2" name="Google Shape;442;p23"/>
          <p:cNvSpPr txBox="1">
            <a:spLocks noGrp="1"/>
          </p:cNvSpPr>
          <p:nvPr>
            <p:ph type="subTitle" idx="1"/>
          </p:nvPr>
        </p:nvSpPr>
        <p:spPr>
          <a:xfrm>
            <a:off x="4572000" y="3628575"/>
            <a:ext cx="3866400" cy="419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443" name="Google Shape;443;p23"/>
          <p:cNvGrpSpPr/>
          <p:nvPr/>
        </p:nvGrpSpPr>
        <p:grpSpPr>
          <a:xfrm rot="-8670632">
            <a:off x="207587" y="-134177"/>
            <a:ext cx="932706" cy="1513449"/>
            <a:chOff x="5252475" y="3372998"/>
            <a:chExt cx="758596" cy="1230930"/>
          </a:xfrm>
        </p:grpSpPr>
        <p:sp>
          <p:nvSpPr>
            <p:cNvPr id="444" name="Google Shape;444;p23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2_1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4"/>
          <p:cNvSpPr txBox="1">
            <a:spLocks noGrp="1"/>
          </p:cNvSpPr>
          <p:nvPr>
            <p:ph type="title"/>
          </p:nvPr>
        </p:nvSpPr>
        <p:spPr>
          <a:xfrm flipH="1">
            <a:off x="2530175" y="2602375"/>
            <a:ext cx="3028200" cy="53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151150" y="1539475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8" name="Google Shape;458;p24"/>
          <p:cNvSpPr txBox="1">
            <a:spLocks noGrp="1"/>
          </p:cNvSpPr>
          <p:nvPr>
            <p:ph type="subTitle" idx="1"/>
          </p:nvPr>
        </p:nvSpPr>
        <p:spPr>
          <a:xfrm flipH="1">
            <a:off x="2529925" y="3195625"/>
            <a:ext cx="40839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459" name="Google Shape;459;p24"/>
          <p:cNvGrpSpPr/>
          <p:nvPr/>
        </p:nvGrpSpPr>
        <p:grpSpPr>
          <a:xfrm rot="1800091">
            <a:off x="7895377" y="3706319"/>
            <a:ext cx="932727" cy="1513483"/>
            <a:chOff x="5252475" y="3372998"/>
            <a:chExt cx="758596" cy="1230930"/>
          </a:xfrm>
        </p:grpSpPr>
        <p:sp>
          <p:nvSpPr>
            <p:cNvPr id="460" name="Google Shape;460;p24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4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4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24"/>
          <p:cNvSpPr/>
          <p:nvPr/>
        </p:nvSpPr>
        <p:spPr>
          <a:xfrm rot="900065">
            <a:off x="645240" y="443481"/>
            <a:ext cx="276795" cy="27679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3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" name="Google Shape;490;p26"/>
          <p:cNvGrpSpPr/>
          <p:nvPr/>
        </p:nvGrpSpPr>
        <p:grpSpPr>
          <a:xfrm rot="10800000" flipH="1">
            <a:off x="-123371" y="-112438"/>
            <a:ext cx="932693" cy="1513429"/>
            <a:chOff x="5252475" y="3372998"/>
            <a:chExt cx="758596" cy="1230930"/>
          </a:xfrm>
        </p:grpSpPr>
        <p:sp>
          <p:nvSpPr>
            <p:cNvPr id="491" name="Google Shape;491;p26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6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6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2" name="Google Shape;502;p26"/>
          <p:cNvSpPr/>
          <p:nvPr/>
        </p:nvSpPr>
        <p:spPr>
          <a:xfrm rot="-2700000">
            <a:off x="8497840" y="4667544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6"/>
          <p:cNvSpPr/>
          <p:nvPr/>
        </p:nvSpPr>
        <p:spPr>
          <a:xfrm rot="-2700000">
            <a:off x="8783860" y="4202237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1954775" y="1572750"/>
            <a:ext cx="2506800" cy="75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1954775" y="2855850"/>
            <a:ext cx="2357700" cy="71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 rot="10800000" flipH="1">
            <a:off x="208529" y="-112438"/>
            <a:ext cx="932693" cy="1513429"/>
            <a:chOff x="5252475" y="3372998"/>
            <a:chExt cx="758596" cy="1230930"/>
          </a:xfrm>
        </p:grpSpPr>
        <p:sp>
          <p:nvSpPr>
            <p:cNvPr id="29" name="Google Shape;29;p3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900065">
            <a:off x="8592165" y="250406"/>
            <a:ext cx="276795" cy="27679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_1_1">
    <p:bg>
      <p:bgPr>
        <a:solidFill>
          <a:schemeClr val="dk2"/>
        </a:solidFill>
        <a:effectLst/>
      </p:bgPr>
    </p:bg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_2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0"/>
          <p:cNvSpPr/>
          <p:nvPr/>
        </p:nvSpPr>
        <p:spPr>
          <a:xfrm rot="8100000">
            <a:off x="8460529" y="1531072"/>
            <a:ext cx="404009" cy="40400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30"/>
          <p:cNvSpPr/>
          <p:nvPr/>
        </p:nvSpPr>
        <p:spPr>
          <a:xfrm rot="8100000">
            <a:off x="8764708" y="997550"/>
            <a:ext cx="313704" cy="31545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30"/>
          <p:cNvSpPr/>
          <p:nvPr/>
        </p:nvSpPr>
        <p:spPr>
          <a:xfrm rot="8100000">
            <a:off x="8162580" y="134785"/>
            <a:ext cx="650836" cy="65083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0"/>
          <p:cNvSpPr/>
          <p:nvPr/>
        </p:nvSpPr>
        <p:spPr>
          <a:xfrm rot="2700000">
            <a:off x="276569" y="4605415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0"/>
          <p:cNvSpPr/>
          <p:nvPr/>
        </p:nvSpPr>
        <p:spPr>
          <a:xfrm rot="2700000">
            <a:off x="100461" y="426436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" name="Google Shape;557;p30"/>
          <p:cNvGrpSpPr/>
          <p:nvPr/>
        </p:nvGrpSpPr>
        <p:grpSpPr>
          <a:xfrm>
            <a:off x="-120517" y="-69488"/>
            <a:ext cx="586031" cy="736432"/>
            <a:chOff x="-84151" y="785111"/>
            <a:chExt cx="490484" cy="616364"/>
          </a:xfrm>
        </p:grpSpPr>
        <p:sp>
          <p:nvSpPr>
            <p:cNvPr id="558" name="Google Shape;558;p30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62" name="Google Shape;562;p30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63" name="Google Shape;563;p30"/>
          <p:cNvGrpSpPr/>
          <p:nvPr/>
        </p:nvGrpSpPr>
        <p:grpSpPr>
          <a:xfrm flipH="1">
            <a:off x="294704" y="-69476"/>
            <a:ext cx="425299" cy="534449"/>
            <a:chOff x="-84151" y="785111"/>
            <a:chExt cx="490484" cy="616364"/>
          </a:xfrm>
        </p:grpSpPr>
        <p:sp>
          <p:nvSpPr>
            <p:cNvPr id="564" name="Google Shape;564;p30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68" name="Google Shape;568;p30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31"/>
          <p:cNvGrpSpPr/>
          <p:nvPr/>
        </p:nvGrpSpPr>
        <p:grpSpPr>
          <a:xfrm rot="8309431">
            <a:off x="929321" y="-881944"/>
            <a:ext cx="1067824" cy="1732697"/>
            <a:chOff x="5252475" y="3372998"/>
            <a:chExt cx="758596" cy="1230930"/>
          </a:xfrm>
        </p:grpSpPr>
        <p:sp>
          <p:nvSpPr>
            <p:cNvPr id="571" name="Google Shape;571;p31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" name="Google Shape;582;p31"/>
          <p:cNvSpPr/>
          <p:nvPr/>
        </p:nvSpPr>
        <p:spPr>
          <a:xfrm rot="-2979600">
            <a:off x="6162261" y="72226"/>
            <a:ext cx="288185" cy="2897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1"/>
          <p:cNvSpPr/>
          <p:nvPr/>
        </p:nvSpPr>
        <p:spPr>
          <a:xfrm rot="-2979783">
            <a:off x="6926277" y="179486"/>
            <a:ext cx="511919" cy="514765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" name="Google Shape;584;p31"/>
          <p:cNvGrpSpPr/>
          <p:nvPr/>
        </p:nvGrpSpPr>
        <p:grpSpPr>
          <a:xfrm rot="-1944596" flipH="1">
            <a:off x="142476" y="-240460"/>
            <a:ext cx="728260" cy="915162"/>
            <a:chOff x="-84151" y="785111"/>
            <a:chExt cx="490484" cy="616364"/>
          </a:xfrm>
        </p:grpSpPr>
        <p:sp>
          <p:nvSpPr>
            <p:cNvPr id="585" name="Google Shape;585;p31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9" name="Google Shape;589;p31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0" name="Google Shape;590;p31"/>
          <p:cNvGrpSpPr/>
          <p:nvPr/>
        </p:nvGrpSpPr>
        <p:grpSpPr>
          <a:xfrm rot="-1944773">
            <a:off x="-176122" y="2047"/>
            <a:ext cx="528536" cy="664129"/>
            <a:chOff x="-84151" y="785111"/>
            <a:chExt cx="490484" cy="616364"/>
          </a:xfrm>
        </p:grpSpPr>
        <p:sp>
          <p:nvSpPr>
            <p:cNvPr id="591" name="Google Shape;591;p31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95" name="Google Shape;595;p31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6" name="Google Shape;596;p31"/>
          <p:cNvSpPr/>
          <p:nvPr/>
        </p:nvSpPr>
        <p:spPr>
          <a:xfrm rot="-2979786">
            <a:off x="8118698" y="128020"/>
            <a:ext cx="818201" cy="822758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/>
          <p:nvPr/>
        </p:nvSpPr>
        <p:spPr>
          <a:xfrm>
            <a:off x="8231650" y="135450"/>
            <a:ext cx="370803" cy="370803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4"/>
          <p:cNvSpPr/>
          <p:nvPr/>
        </p:nvSpPr>
        <p:spPr>
          <a:xfrm>
            <a:off x="8491165" y="963340"/>
            <a:ext cx="251003" cy="25240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8558122" y="360806"/>
            <a:ext cx="488934" cy="488914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4"/>
          <p:cNvSpPr/>
          <p:nvPr/>
        </p:nvSpPr>
        <p:spPr>
          <a:xfrm rot="8004877">
            <a:off x="49922" y="4150935"/>
            <a:ext cx="206704" cy="207855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4"/>
          <p:cNvSpPr/>
          <p:nvPr/>
        </p:nvSpPr>
        <p:spPr>
          <a:xfrm rot="8004877">
            <a:off x="36585" y="4582287"/>
            <a:ext cx="428845" cy="42884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187702"/>
            <a:ext cx="7704000" cy="341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 panose="020000000000000000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 panose="020000000000000000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 idx="2"/>
          </p:nvPr>
        </p:nvSpPr>
        <p:spPr>
          <a:xfrm>
            <a:off x="950848" y="2095300"/>
            <a:ext cx="22977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 idx="3"/>
          </p:nvPr>
        </p:nvSpPr>
        <p:spPr>
          <a:xfrm>
            <a:off x="5979250" y="2095300"/>
            <a:ext cx="21474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1"/>
          </p:nvPr>
        </p:nvSpPr>
        <p:spPr>
          <a:xfrm>
            <a:off x="5979253" y="2654202"/>
            <a:ext cx="2147400" cy="13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4"/>
          </p:nvPr>
        </p:nvSpPr>
        <p:spPr>
          <a:xfrm>
            <a:off x="950848" y="2654202"/>
            <a:ext cx="2297700" cy="13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5" name="Google Shape;55;p5"/>
          <p:cNvSpPr/>
          <p:nvPr/>
        </p:nvSpPr>
        <p:spPr>
          <a:xfrm rot="2700000">
            <a:off x="276569" y="540715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5"/>
          <p:cNvSpPr/>
          <p:nvPr/>
        </p:nvSpPr>
        <p:spPr>
          <a:xfrm rot="2700000">
            <a:off x="100461" y="19966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5"/>
          <p:cNvSpPr/>
          <p:nvPr/>
        </p:nvSpPr>
        <p:spPr>
          <a:xfrm rot="2700000">
            <a:off x="8508777" y="408376"/>
            <a:ext cx="470996" cy="47099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 rot="2700000">
            <a:off x="8840511" y="106951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1" name="Google Shape;61;p6"/>
          <p:cNvGrpSpPr/>
          <p:nvPr/>
        </p:nvGrpSpPr>
        <p:grpSpPr>
          <a:xfrm flipH="1">
            <a:off x="8639847" y="-69488"/>
            <a:ext cx="586031" cy="736432"/>
            <a:chOff x="-84151" y="785111"/>
            <a:chExt cx="490484" cy="616364"/>
          </a:xfrm>
        </p:grpSpPr>
        <p:sp>
          <p:nvSpPr>
            <p:cNvPr id="62" name="Google Shape;62;p6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" name="Google Shape;66;p6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" name="Google Shape;67;p6"/>
          <p:cNvGrpSpPr/>
          <p:nvPr/>
        </p:nvGrpSpPr>
        <p:grpSpPr>
          <a:xfrm>
            <a:off x="8385358" y="-69476"/>
            <a:ext cx="425299" cy="534449"/>
            <a:chOff x="-84151" y="785111"/>
            <a:chExt cx="490484" cy="616364"/>
          </a:xfrm>
        </p:grpSpPr>
        <p:sp>
          <p:nvSpPr>
            <p:cNvPr id="68" name="Google Shape;68;p6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6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" name="Google Shape;73;p6"/>
          <p:cNvSpPr/>
          <p:nvPr/>
        </p:nvSpPr>
        <p:spPr>
          <a:xfrm rot="2700000">
            <a:off x="276569" y="4605415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6"/>
          <p:cNvSpPr/>
          <p:nvPr/>
        </p:nvSpPr>
        <p:spPr>
          <a:xfrm rot="2700000">
            <a:off x="100461" y="426436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>
            <a:spLocks noGrp="1"/>
          </p:cNvSpPr>
          <p:nvPr>
            <p:ph type="body" idx="1"/>
          </p:nvPr>
        </p:nvSpPr>
        <p:spPr>
          <a:xfrm>
            <a:off x="720000" y="1802513"/>
            <a:ext cx="4423500" cy="2616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294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7"/>
          <p:cNvSpPr/>
          <p:nvPr/>
        </p:nvSpPr>
        <p:spPr>
          <a:xfrm rot="10800000" flipH="1">
            <a:off x="8258533" y="4439451"/>
            <a:ext cx="534109" cy="53413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/>
          <p:nvPr/>
        </p:nvSpPr>
        <p:spPr>
          <a:xfrm rot="10800000" flipH="1">
            <a:off x="7659323" y="4656947"/>
            <a:ext cx="368755" cy="36875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/>
          <p:nvPr/>
        </p:nvSpPr>
        <p:spPr>
          <a:xfrm rot="10800000" flipH="1">
            <a:off x="8697025" y="3861393"/>
            <a:ext cx="304157" cy="304157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7"/>
          <p:cNvGrpSpPr/>
          <p:nvPr/>
        </p:nvGrpSpPr>
        <p:grpSpPr>
          <a:xfrm rot="-8670632">
            <a:off x="8278162" y="-134177"/>
            <a:ext cx="932706" cy="1513449"/>
            <a:chOff x="5252475" y="3372998"/>
            <a:chExt cx="758596" cy="1230930"/>
          </a:xfrm>
        </p:grpSpPr>
        <p:sp>
          <p:nvSpPr>
            <p:cNvPr id="82" name="Google Shape;82;p7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8"/>
          <p:cNvGrpSpPr/>
          <p:nvPr/>
        </p:nvGrpSpPr>
        <p:grpSpPr>
          <a:xfrm rot="-5237107">
            <a:off x="3404990" y="-789541"/>
            <a:ext cx="1121097" cy="1819018"/>
            <a:chOff x="5252475" y="3372998"/>
            <a:chExt cx="758596" cy="1230930"/>
          </a:xfrm>
        </p:grpSpPr>
        <p:sp>
          <p:nvSpPr>
            <p:cNvPr id="95" name="Google Shape;95;p8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06;p8"/>
          <p:cNvGrpSpPr/>
          <p:nvPr/>
        </p:nvGrpSpPr>
        <p:grpSpPr>
          <a:xfrm rot="-6529542">
            <a:off x="5500643" y="-63288"/>
            <a:ext cx="425292" cy="534440"/>
            <a:chOff x="-84151" y="785111"/>
            <a:chExt cx="490484" cy="616364"/>
          </a:xfrm>
        </p:grpSpPr>
        <p:sp>
          <p:nvSpPr>
            <p:cNvPr id="107" name="Google Shape;107;p8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1" name="Google Shape;111;p8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" name="Google Shape;112;p8"/>
          <p:cNvGrpSpPr/>
          <p:nvPr/>
        </p:nvGrpSpPr>
        <p:grpSpPr>
          <a:xfrm rot="-1944630" flipH="1">
            <a:off x="4899746" y="-227062"/>
            <a:ext cx="586039" cy="736442"/>
            <a:chOff x="-84151" y="785111"/>
            <a:chExt cx="490484" cy="616364"/>
          </a:xfrm>
        </p:grpSpPr>
        <p:sp>
          <p:nvSpPr>
            <p:cNvPr id="113" name="Google Shape;113;p8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7" name="Google Shape;117;p8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317950" y="1373888"/>
            <a:ext cx="4508100" cy="140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2233686">
            <a:off x="8229102" y="3335367"/>
            <a:ext cx="1067820" cy="1732691"/>
            <a:chOff x="5252475" y="3372998"/>
            <a:chExt cx="758596" cy="1230930"/>
          </a:xfrm>
        </p:grpSpPr>
        <p:sp>
          <p:nvSpPr>
            <p:cNvPr id="120" name="Google Shape;120;p8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" name="Google Shape;131;p8"/>
          <p:cNvGrpSpPr/>
          <p:nvPr/>
        </p:nvGrpSpPr>
        <p:grpSpPr>
          <a:xfrm rot="-1944630" flipH="1">
            <a:off x="53534" y="2567738"/>
            <a:ext cx="586039" cy="736442"/>
            <a:chOff x="-84151" y="785111"/>
            <a:chExt cx="490484" cy="616364"/>
          </a:xfrm>
        </p:grpSpPr>
        <p:sp>
          <p:nvSpPr>
            <p:cNvPr id="132" name="Google Shape;132;p8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" name="Google Shape;136;p8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7" name="Google Shape;137;p8"/>
          <p:cNvGrpSpPr/>
          <p:nvPr/>
        </p:nvGrpSpPr>
        <p:grpSpPr>
          <a:xfrm rot="-1944866">
            <a:off x="-202850" y="2762917"/>
            <a:ext cx="425299" cy="534449"/>
            <a:chOff x="-84151" y="785111"/>
            <a:chExt cx="490484" cy="616364"/>
          </a:xfrm>
        </p:grpSpPr>
        <p:sp>
          <p:nvSpPr>
            <p:cNvPr id="138" name="Google Shape;138;p8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" name="Google Shape;142;p8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3" name="Google Shape;143;p8"/>
          <p:cNvSpPr/>
          <p:nvPr/>
        </p:nvSpPr>
        <p:spPr>
          <a:xfrm rot="-2979700">
            <a:off x="207253" y="4157678"/>
            <a:ext cx="741899" cy="74604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"/>
          <p:cNvSpPr/>
          <p:nvPr/>
        </p:nvSpPr>
        <p:spPr>
          <a:xfrm rot="-2979637">
            <a:off x="1127246" y="4674499"/>
            <a:ext cx="345381" cy="347302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8"/>
          <p:cNvSpPr/>
          <p:nvPr/>
        </p:nvSpPr>
        <p:spPr>
          <a:xfrm rot="-2979857">
            <a:off x="220224" y="3625178"/>
            <a:ext cx="269201" cy="270696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"/>
          <p:cNvSpPr txBox="1">
            <a:spLocks noGrp="1"/>
          </p:cNvSpPr>
          <p:nvPr>
            <p:ph type="title"/>
          </p:nvPr>
        </p:nvSpPr>
        <p:spPr>
          <a:xfrm>
            <a:off x="3183150" y="2153625"/>
            <a:ext cx="9483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8" name="Google Shape;148;p9"/>
          <p:cNvSpPr txBox="1">
            <a:spLocks noGrp="1"/>
          </p:cNvSpPr>
          <p:nvPr>
            <p:ph type="subTitle" idx="1"/>
          </p:nvPr>
        </p:nvSpPr>
        <p:spPr>
          <a:xfrm>
            <a:off x="2088300" y="2995413"/>
            <a:ext cx="4967400" cy="129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9"/>
          <p:cNvSpPr/>
          <p:nvPr/>
        </p:nvSpPr>
        <p:spPr>
          <a:xfrm rot="10800000" flipH="1">
            <a:off x="411578" y="1257025"/>
            <a:ext cx="251003" cy="25240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9"/>
          <p:cNvSpPr/>
          <p:nvPr/>
        </p:nvSpPr>
        <p:spPr>
          <a:xfrm rot="10800000" flipH="1">
            <a:off x="128742" y="484290"/>
            <a:ext cx="520751" cy="520751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9"/>
          <p:cNvSpPr/>
          <p:nvPr/>
        </p:nvSpPr>
        <p:spPr>
          <a:xfrm rot="-2700000">
            <a:off x="8462290" y="4353869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"/>
          <p:cNvSpPr/>
          <p:nvPr/>
        </p:nvSpPr>
        <p:spPr>
          <a:xfrm rot="-2700000">
            <a:off x="8091860" y="4690662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Google Shape;153;p9"/>
          <p:cNvGrpSpPr/>
          <p:nvPr/>
        </p:nvGrpSpPr>
        <p:grpSpPr>
          <a:xfrm rot="900132">
            <a:off x="-247805" y="4049444"/>
            <a:ext cx="684288" cy="1110355"/>
            <a:chOff x="5252475" y="3372998"/>
            <a:chExt cx="758596" cy="1230930"/>
          </a:xfrm>
        </p:grpSpPr>
        <p:sp>
          <p:nvSpPr>
            <p:cNvPr id="154" name="Google Shape;154;p9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9"/>
          <p:cNvGrpSpPr/>
          <p:nvPr/>
        </p:nvGrpSpPr>
        <p:grpSpPr>
          <a:xfrm rot="-8670632">
            <a:off x="7751012" y="-134177"/>
            <a:ext cx="932706" cy="1513449"/>
            <a:chOff x="5252475" y="3372998"/>
            <a:chExt cx="758596" cy="1230930"/>
          </a:xfrm>
        </p:grpSpPr>
        <p:sp>
          <p:nvSpPr>
            <p:cNvPr id="166" name="Google Shape;166;p9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9"/>
          <p:cNvSpPr/>
          <p:nvPr/>
        </p:nvSpPr>
        <p:spPr>
          <a:xfrm rot="10800000" flipH="1">
            <a:off x="791738" y="1105465"/>
            <a:ext cx="323252" cy="323252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taatliches"/>
              <a:buNone/>
              <a:defRPr sz="3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10600030101010101" charset="-122"/>
              <a:buNone/>
              <a:defRPr sz="3500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10600030101010101" charset="-122"/>
              <a:buNone/>
              <a:defRPr sz="3500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10600030101010101" charset="-122"/>
              <a:buNone/>
              <a:defRPr sz="3500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10600030101010101" charset="-122"/>
              <a:buNone/>
              <a:defRPr sz="3500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10600030101010101" charset="-122"/>
              <a:buNone/>
              <a:defRPr sz="3500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10600030101010101" charset="-122"/>
              <a:buNone/>
              <a:defRPr sz="3500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10600030101010101" charset="-122"/>
              <a:buNone/>
              <a:defRPr sz="3500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10600030101010101" charset="-122"/>
              <a:buNone/>
              <a:defRPr sz="3500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34"/>
          <p:cNvGrpSpPr/>
          <p:nvPr/>
        </p:nvGrpSpPr>
        <p:grpSpPr>
          <a:xfrm>
            <a:off x="5065575" y="2591902"/>
            <a:ext cx="4086000" cy="2011835"/>
            <a:chOff x="5065575" y="2591902"/>
            <a:chExt cx="4086000" cy="2011835"/>
          </a:xfrm>
        </p:grpSpPr>
        <p:grpSp>
          <p:nvGrpSpPr>
            <p:cNvPr id="606" name="Google Shape;606;p34"/>
            <p:cNvGrpSpPr/>
            <p:nvPr/>
          </p:nvGrpSpPr>
          <p:grpSpPr>
            <a:xfrm>
              <a:off x="5463399" y="2591902"/>
              <a:ext cx="3275149" cy="2011835"/>
              <a:chOff x="5565749" y="2591902"/>
              <a:chExt cx="3275149" cy="2011835"/>
            </a:xfrm>
          </p:grpSpPr>
          <p:sp>
            <p:nvSpPr>
              <p:cNvPr id="607" name="Google Shape;607;p34"/>
              <p:cNvSpPr/>
              <p:nvPr/>
            </p:nvSpPr>
            <p:spPr>
              <a:xfrm>
                <a:off x="8222923" y="3134384"/>
                <a:ext cx="617975" cy="1469351"/>
              </a:xfrm>
              <a:custGeom>
                <a:avLst/>
                <a:gdLst/>
                <a:ahLst/>
                <a:cxnLst/>
                <a:rect l="l" t="t" r="r" b="b"/>
                <a:pathLst>
                  <a:path w="9725" h="23123" fill="none" extrusionOk="0">
                    <a:moveTo>
                      <a:pt x="1" y="23122"/>
                    </a:moveTo>
                    <a:lnTo>
                      <a:pt x="9724" y="23122"/>
                    </a:lnTo>
                    <a:lnTo>
                      <a:pt x="9724" y="0"/>
                    </a:ln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4"/>
              <p:cNvSpPr/>
              <p:nvPr/>
            </p:nvSpPr>
            <p:spPr>
              <a:xfrm>
                <a:off x="6451940" y="2591902"/>
                <a:ext cx="617975" cy="2011835"/>
              </a:xfrm>
              <a:custGeom>
                <a:avLst/>
                <a:gdLst/>
                <a:ahLst/>
                <a:cxnLst/>
                <a:rect l="l" t="t" r="r" b="b"/>
                <a:pathLst>
                  <a:path w="9725" h="31660" fill="none" extrusionOk="0">
                    <a:moveTo>
                      <a:pt x="1" y="31659"/>
                    </a:moveTo>
                    <a:lnTo>
                      <a:pt x="9724" y="31659"/>
                    </a:lnTo>
                    <a:lnTo>
                      <a:pt x="9724" y="1"/>
                    </a:lnTo>
                    <a:lnTo>
                      <a:pt x="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4"/>
              <p:cNvSpPr/>
              <p:nvPr/>
            </p:nvSpPr>
            <p:spPr>
              <a:xfrm>
                <a:off x="5565749" y="3159040"/>
                <a:ext cx="617975" cy="1444696"/>
              </a:xfrm>
              <a:custGeom>
                <a:avLst/>
                <a:gdLst/>
                <a:ahLst/>
                <a:cxnLst/>
                <a:rect l="l" t="t" r="r" b="b"/>
                <a:pathLst>
                  <a:path w="9725" h="22735" fill="none" extrusionOk="0">
                    <a:moveTo>
                      <a:pt x="1" y="22734"/>
                    </a:moveTo>
                    <a:lnTo>
                      <a:pt x="9724" y="22734"/>
                    </a:lnTo>
                    <a:lnTo>
                      <a:pt x="9724" y="0"/>
                    </a:ln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4"/>
              <p:cNvSpPr/>
              <p:nvPr/>
            </p:nvSpPr>
            <p:spPr>
              <a:xfrm>
                <a:off x="7336733" y="3568078"/>
                <a:ext cx="617912" cy="1035656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16298" fill="none" extrusionOk="0">
                    <a:moveTo>
                      <a:pt x="0" y="16297"/>
                    </a:moveTo>
                    <a:lnTo>
                      <a:pt x="9724" y="16297"/>
                    </a:lnTo>
                    <a:lnTo>
                      <a:pt x="9724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11" name="Google Shape;611;p34"/>
            <p:cNvCxnSpPr/>
            <p:nvPr/>
          </p:nvCxnSpPr>
          <p:spPr>
            <a:xfrm>
              <a:off x="5065575" y="4603533"/>
              <a:ext cx="4086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13" name="Google Shape;613;p34"/>
          <p:cNvSpPr/>
          <p:nvPr/>
        </p:nvSpPr>
        <p:spPr>
          <a:xfrm>
            <a:off x="7175711" y="2860445"/>
            <a:ext cx="317725" cy="316263"/>
          </a:xfrm>
          <a:custGeom>
            <a:avLst/>
            <a:gdLst/>
            <a:ahLst/>
            <a:cxnLst/>
            <a:rect l="l" t="t" r="r" b="b"/>
            <a:pathLst>
              <a:path w="5000" h="4977" fill="none" extrusionOk="0">
                <a:moveTo>
                  <a:pt x="1598" y="2694"/>
                </a:moveTo>
                <a:cubicBezTo>
                  <a:pt x="1690" y="3173"/>
                  <a:pt x="2169" y="3470"/>
                  <a:pt x="2648" y="3356"/>
                </a:cubicBezTo>
                <a:cubicBezTo>
                  <a:pt x="3128" y="3264"/>
                  <a:pt x="3424" y="2785"/>
                  <a:pt x="3333" y="2306"/>
                </a:cubicBezTo>
                <a:cubicBezTo>
                  <a:pt x="3219" y="1826"/>
                  <a:pt x="2740" y="1530"/>
                  <a:pt x="2260" y="1621"/>
                </a:cubicBezTo>
                <a:cubicBezTo>
                  <a:pt x="1781" y="1735"/>
                  <a:pt x="1484" y="2214"/>
                  <a:pt x="1598" y="2694"/>
                </a:cubicBezTo>
                <a:close/>
                <a:moveTo>
                  <a:pt x="1553" y="685"/>
                </a:moveTo>
                <a:lnTo>
                  <a:pt x="1553" y="183"/>
                </a:lnTo>
                <a:lnTo>
                  <a:pt x="2352" y="0"/>
                </a:lnTo>
                <a:lnTo>
                  <a:pt x="2580" y="457"/>
                </a:lnTo>
                <a:cubicBezTo>
                  <a:pt x="2763" y="457"/>
                  <a:pt x="2945" y="480"/>
                  <a:pt x="3105" y="548"/>
                </a:cubicBezTo>
                <a:lnTo>
                  <a:pt x="3470" y="183"/>
                </a:lnTo>
                <a:lnTo>
                  <a:pt x="4155" y="640"/>
                </a:lnTo>
                <a:lnTo>
                  <a:pt x="3995" y="1096"/>
                </a:lnTo>
                <a:cubicBezTo>
                  <a:pt x="4109" y="1233"/>
                  <a:pt x="4223" y="1393"/>
                  <a:pt x="4315" y="1553"/>
                </a:cubicBezTo>
                <a:lnTo>
                  <a:pt x="4817" y="1553"/>
                </a:lnTo>
                <a:lnTo>
                  <a:pt x="4999" y="2351"/>
                </a:lnTo>
                <a:lnTo>
                  <a:pt x="4543" y="2580"/>
                </a:lnTo>
                <a:cubicBezTo>
                  <a:pt x="4520" y="2762"/>
                  <a:pt x="4497" y="2922"/>
                  <a:pt x="4452" y="3105"/>
                </a:cubicBezTo>
                <a:lnTo>
                  <a:pt x="4794" y="3447"/>
                </a:lnTo>
                <a:lnTo>
                  <a:pt x="4360" y="4155"/>
                </a:lnTo>
                <a:lnTo>
                  <a:pt x="3881" y="3995"/>
                </a:lnTo>
                <a:cubicBezTo>
                  <a:pt x="3744" y="4109"/>
                  <a:pt x="3607" y="4223"/>
                  <a:pt x="3447" y="4292"/>
                </a:cubicBezTo>
                <a:lnTo>
                  <a:pt x="3447" y="4794"/>
                </a:lnTo>
                <a:lnTo>
                  <a:pt x="2626" y="4976"/>
                </a:lnTo>
                <a:lnTo>
                  <a:pt x="2420" y="4543"/>
                </a:lnTo>
                <a:cubicBezTo>
                  <a:pt x="2238" y="4520"/>
                  <a:pt x="2055" y="4497"/>
                  <a:pt x="1872" y="4428"/>
                </a:cubicBezTo>
                <a:lnTo>
                  <a:pt x="1530" y="4794"/>
                </a:lnTo>
                <a:lnTo>
                  <a:pt x="822" y="4360"/>
                </a:lnTo>
                <a:lnTo>
                  <a:pt x="1005" y="3881"/>
                </a:lnTo>
                <a:cubicBezTo>
                  <a:pt x="868" y="3744"/>
                  <a:pt x="777" y="3607"/>
                  <a:pt x="685" y="3424"/>
                </a:cubicBezTo>
                <a:lnTo>
                  <a:pt x="183" y="3424"/>
                </a:lnTo>
                <a:lnTo>
                  <a:pt x="1" y="2625"/>
                </a:lnTo>
                <a:lnTo>
                  <a:pt x="457" y="2420"/>
                </a:lnTo>
                <a:cubicBezTo>
                  <a:pt x="457" y="2237"/>
                  <a:pt x="503" y="2055"/>
                  <a:pt x="548" y="1872"/>
                </a:cubicBezTo>
                <a:lnTo>
                  <a:pt x="183" y="1530"/>
                </a:lnTo>
                <a:lnTo>
                  <a:pt x="640" y="822"/>
                </a:lnTo>
                <a:lnTo>
                  <a:pt x="1119" y="982"/>
                </a:lnTo>
                <a:cubicBezTo>
                  <a:pt x="1233" y="868"/>
                  <a:pt x="1393" y="754"/>
                  <a:pt x="1553" y="685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4"/>
          <p:cNvSpPr txBox="1">
            <a:spLocks noGrp="1"/>
          </p:cNvSpPr>
          <p:nvPr>
            <p:ph type="subTitle" idx="1"/>
          </p:nvPr>
        </p:nvSpPr>
        <p:spPr>
          <a:xfrm>
            <a:off x="376353" y="2440556"/>
            <a:ext cx="4287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/>
              <a:t>Software Engineering</a:t>
            </a:r>
            <a:endParaRPr sz="2400" b="1" dirty="0"/>
          </a:p>
        </p:txBody>
      </p:sp>
      <p:grpSp>
        <p:nvGrpSpPr>
          <p:cNvPr id="616" name="Google Shape;616;p34"/>
          <p:cNvGrpSpPr/>
          <p:nvPr/>
        </p:nvGrpSpPr>
        <p:grpSpPr>
          <a:xfrm>
            <a:off x="6418579" y="1369428"/>
            <a:ext cx="2319329" cy="1649183"/>
            <a:chOff x="6418579" y="1369428"/>
            <a:chExt cx="2319329" cy="1649183"/>
          </a:xfrm>
        </p:grpSpPr>
        <p:sp>
          <p:nvSpPr>
            <p:cNvPr id="617" name="Google Shape;617;p34"/>
            <p:cNvSpPr/>
            <p:nvPr/>
          </p:nvSpPr>
          <p:spPr>
            <a:xfrm>
              <a:off x="6418579" y="1369428"/>
              <a:ext cx="2319329" cy="1649183"/>
            </a:xfrm>
            <a:custGeom>
              <a:avLst/>
              <a:gdLst/>
              <a:ahLst/>
              <a:cxnLst/>
              <a:rect l="l" t="t" r="r" b="b"/>
              <a:pathLst>
                <a:path w="36499" h="25953" extrusionOk="0">
                  <a:moveTo>
                    <a:pt x="1644" y="0"/>
                  </a:moveTo>
                  <a:cubicBezTo>
                    <a:pt x="731" y="0"/>
                    <a:pt x="1" y="730"/>
                    <a:pt x="1" y="1621"/>
                  </a:cubicBezTo>
                  <a:lnTo>
                    <a:pt x="1" y="24332"/>
                  </a:lnTo>
                  <a:cubicBezTo>
                    <a:pt x="1" y="25222"/>
                    <a:pt x="731" y="25952"/>
                    <a:pt x="1644" y="25952"/>
                  </a:cubicBezTo>
                  <a:lnTo>
                    <a:pt x="34855" y="25952"/>
                  </a:lnTo>
                  <a:cubicBezTo>
                    <a:pt x="35768" y="25952"/>
                    <a:pt x="36499" y="25222"/>
                    <a:pt x="36499" y="24332"/>
                  </a:cubicBezTo>
                  <a:lnTo>
                    <a:pt x="36499" y="1621"/>
                  </a:lnTo>
                  <a:cubicBezTo>
                    <a:pt x="36499" y="730"/>
                    <a:pt x="35768" y="0"/>
                    <a:pt x="348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6418579" y="1369428"/>
              <a:ext cx="2319329" cy="1649183"/>
            </a:xfrm>
            <a:custGeom>
              <a:avLst/>
              <a:gdLst/>
              <a:ahLst/>
              <a:cxnLst/>
              <a:rect l="l" t="t" r="r" b="b"/>
              <a:pathLst>
                <a:path w="36499" h="25953" fill="none" extrusionOk="0">
                  <a:moveTo>
                    <a:pt x="34855" y="25952"/>
                  </a:moveTo>
                  <a:lnTo>
                    <a:pt x="1644" y="25952"/>
                  </a:lnTo>
                  <a:cubicBezTo>
                    <a:pt x="731" y="25952"/>
                    <a:pt x="1" y="25222"/>
                    <a:pt x="1" y="24332"/>
                  </a:cubicBezTo>
                  <a:lnTo>
                    <a:pt x="1" y="1621"/>
                  </a:lnTo>
                  <a:cubicBezTo>
                    <a:pt x="1" y="730"/>
                    <a:pt x="731" y="0"/>
                    <a:pt x="1644" y="0"/>
                  </a:cubicBezTo>
                  <a:lnTo>
                    <a:pt x="34855" y="0"/>
                  </a:lnTo>
                  <a:cubicBezTo>
                    <a:pt x="35768" y="0"/>
                    <a:pt x="36499" y="730"/>
                    <a:pt x="36499" y="1621"/>
                  </a:cubicBezTo>
                  <a:lnTo>
                    <a:pt x="36499" y="24332"/>
                  </a:lnTo>
                  <a:cubicBezTo>
                    <a:pt x="36499" y="25222"/>
                    <a:pt x="35768" y="25952"/>
                    <a:pt x="34855" y="259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6418579" y="1369428"/>
              <a:ext cx="2319329" cy="136368"/>
            </a:xfrm>
            <a:custGeom>
              <a:avLst/>
              <a:gdLst/>
              <a:ahLst/>
              <a:cxnLst/>
              <a:rect l="l" t="t" r="r" b="b"/>
              <a:pathLst>
                <a:path w="36499" h="2146" extrusionOk="0">
                  <a:moveTo>
                    <a:pt x="1279" y="0"/>
                  </a:moveTo>
                  <a:cubicBezTo>
                    <a:pt x="572" y="0"/>
                    <a:pt x="1" y="639"/>
                    <a:pt x="1" y="1438"/>
                  </a:cubicBezTo>
                  <a:lnTo>
                    <a:pt x="1" y="2146"/>
                  </a:lnTo>
                  <a:lnTo>
                    <a:pt x="36499" y="2146"/>
                  </a:lnTo>
                  <a:lnTo>
                    <a:pt x="36499" y="1438"/>
                  </a:lnTo>
                  <a:cubicBezTo>
                    <a:pt x="36499" y="639"/>
                    <a:pt x="35928" y="0"/>
                    <a:pt x="35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4"/>
            <p:cNvSpPr/>
            <p:nvPr/>
          </p:nvSpPr>
          <p:spPr>
            <a:xfrm>
              <a:off x="6418579" y="1369428"/>
              <a:ext cx="2319329" cy="136368"/>
            </a:xfrm>
            <a:custGeom>
              <a:avLst/>
              <a:gdLst/>
              <a:ahLst/>
              <a:cxnLst/>
              <a:rect l="l" t="t" r="r" b="b"/>
              <a:pathLst>
                <a:path w="36499" h="2146" fill="none" extrusionOk="0">
                  <a:moveTo>
                    <a:pt x="35220" y="0"/>
                  </a:moveTo>
                  <a:lnTo>
                    <a:pt x="1279" y="0"/>
                  </a:lnTo>
                  <a:cubicBezTo>
                    <a:pt x="572" y="0"/>
                    <a:pt x="1" y="639"/>
                    <a:pt x="1" y="1438"/>
                  </a:cubicBezTo>
                  <a:lnTo>
                    <a:pt x="1" y="2146"/>
                  </a:lnTo>
                  <a:lnTo>
                    <a:pt x="36499" y="2146"/>
                  </a:lnTo>
                  <a:lnTo>
                    <a:pt x="36499" y="1438"/>
                  </a:lnTo>
                  <a:cubicBezTo>
                    <a:pt x="36499" y="639"/>
                    <a:pt x="35928" y="0"/>
                    <a:pt x="3522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4"/>
            <p:cNvSpPr/>
            <p:nvPr/>
          </p:nvSpPr>
          <p:spPr>
            <a:xfrm>
              <a:off x="6478057" y="1408572"/>
              <a:ext cx="56619" cy="58080"/>
            </a:xfrm>
            <a:custGeom>
              <a:avLst/>
              <a:gdLst/>
              <a:ahLst/>
              <a:cxnLst/>
              <a:rect l="l" t="t" r="r" b="b"/>
              <a:pathLst>
                <a:path w="891" h="914" fill="none" extrusionOk="0">
                  <a:moveTo>
                    <a:pt x="891" y="457"/>
                  </a:moveTo>
                  <a:cubicBezTo>
                    <a:pt x="891" y="708"/>
                    <a:pt x="685" y="913"/>
                    <a:pt x="434" y="913"/>
                  </a:cubicBezTo>
                  <a:cubicBezTo>
                    <a:pt x="183" y="913"/>
                    <a:pt x="1" y="708"/>
                    <a:pt x="1" y="457"/>
                  </a:cubicBezTo>
                  <a:cubicBezTo>
                    <a:pt x="1" y="206"/>
                    <a:pt x="183" y="0"/>
                    <a:pt x="434" y="0"/>
                  </a:cubicBezTo>
                  <a:cubicBezTo>
                    <a:pt x="685" y="0"/>
                    <a:pt x="891" y="206"/>
                    <a:pt x="891" y="4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6585383" y="1408572"/>
              <a:ext cx="56619" cy="58080"/>
            </a:xfrm>
            <a:custGeom>
              <a:avLst/>
              <a:gdLst/>
              <a:ahLst/>
              <a:cxnLst/>
              <a:rect l="l" t="t" r="r" b="b"/>
              <a:pathLst>
                <a:path w="891" h="914" fill="none" extrusionOk="0">
                  <a:moveTo>
                    <a:pt x="891" y="457"/>
                  </a:moveTo>
                  <a:cubicBezTo>
                    <a:pt x="891" y="708"/>
                    <a:pt x="708" y="913"/>
                    <a:pt x="457" y="913"/>
                  </a:cubicBezTo>
                  <a:cubicBezTo>
                    <a:pt x="206" y="913"/>
                    <a:pt x="1" y="708"/>
                    <a:pt x="1" y="457"/>
                  </a:cubicBezTo>
                  <a:cubicBezTo>
                    <a:pt x="1" y="206"/>
                    <a:pt x="206" y="0"/>
                    <a:pt x="457" y="0"/>
                  </a:cubicBezTo>
                  <a:cubicBezTo>
                    <a:pt x="708" y="0"/>
                    <a:pt x="891" y="206"/>
                    <a:pt x="891" y="4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6692710" y="1408572"/>
              <a:ext cx="58080" cy="58080"/>
            </a:xfrm>
            <a:custGeom>
              <a:avLst/>
              <a:gdLst/>
              <a:ahLst/>
              <a:cxnLst/>
              <a:rect l="l" t="t" r="r" b="b"/>
              <a:pathLst>
                <a:path w="914" h="914" fill="none" extrusionOk="0">
                  <a:moveTo>
                    <a:pt x="914" y="457"/>
                  </a:moveTo>
                  <a:cubicBezTo>
                    <a:pt x="914" y="708"/>
                    <a:pt x="708" y="913"/>
                    <a:pt x="457" y="913"/>
                  </a:cubicBezTo>
                  <a:cubicBezTo>
                    <a:pt x="206" y="913"/>
                    <a:pt x="1" y="708"/>
                    <a:pt x="1" y="457"/>
                  </a:cubicBezTo>
                  <a:cubicBezTo>
                    <a:pt x="1" y="206"/>
                    <a:pt x="206" y="0"/>
                    <a:pt x="457" y="0"/>
                  </a:cubicBezTo>
                  <a:cubicBezTo>
                    <a:pt x="708" y="0"/>
                    <a:pt x="914" y="206"/>
                    <a:pt x="914" y="4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6585383" y="1605815"/>
              <a:ext cx="1143047" cy="42130"/>
            </a:xfrm>
            <a:custGeom>
              <a:avLst/>
              <a:gdLst/>
              <a:ahLst/>
              <a:cxnLst/>
              <a:rect l="l" t="t" r="r" b="b"/>
              <a:pathLst>
                <a:path w="17988" h="663" extrusionOk="0">
                  <a:moveTo>
                    <a:pt x="320" y="1"/>
                  </a:moveTo>
                  <a:cubicBezTo>
                    <a:pt x="138" y="1"/>
                    <a:pt x="1" y="137"/>
                    <a:pt x="1" y="320"/>
                  </a:cubicBezTo>
                  <a:cubicBezTo>
                    <a:pt x="1" y="503"/>
                    <a:pt x="138" y="662"/>
                    <a:pt x="320" y="662"/>
                  </a:cubicBezTo>
                  <a:lnTo>
                    <a:pt x="17668" y="662"/>
                  </a:lnTo>
                  <a:cubicBezTo>
                    <a:pt x="17850" y="662"/>
                    <a:pt x="17987" y="503"/>
                    <a:pt x="17987" y="320"/>
                  </a:cubicBezTo>
                  <a:cubicBezTo>
                    <a:pt x="17987" y="137"/>
                    <a:pt x="17850" y="1"/>
                    <a:pt x="17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6625988" y="1687026"/>
              <a:ext cx="799269" cy="20398"/>
            </a:xfrm>
            <a:custGeom>
              <a:avLst/>
              <a:gdLst/>
              <a:ahLst/>
              <a:cxnLst/>
              <a:rect l="l" t="t" r="r" b="b"/>
              <a:pathLst>
                <a:path w="12578" h="321" extrusionOk="0">
                  <a:moveTo>
                    <a:pt x="161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52"/>
                    <a:pt x="69" y="320"/>
                    <a:pt x="161" y="320"/>
                  </a:cubicBezTo>
                  <a:lnTo>
                    <a:pt x="12441" y="320"/>
                  </a:lnTo>
                  <a:cubicBezTo>
                    <a:pt x="12509" y="320"/>
                    <a:pt x="12578" y="252"/>
                    <a:pt x="12578" y="161"/>
                  </a:cubicBezTo>
                  <a:cubicBezTo>
                    <a:pt x="12578" y="69"/>
                    <a:pt x="12509" y="1"/>
                    <a:pt x="12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6625988" y="1736336"/>
              <a:ext cx="932714" cy="20398"/>
            </a:xfrm>
            <a:custGeom>
              <a:avLst/>
              <a:gdLst/>
              <a:ahLst/>
              <a:cxnLst/>
              <a:rect l="l" t="t" r="r" b="b"/>
              <a:pathLst>
                <a:path w="14678" h="321" extrusionOk="0">
                  <a:moveTo>
                    <a:pt x="161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320"/>
                    <a:pt x="161" y="320"/>
                  </a:cubicBezTo>
                  <a:lnTo>
                    <a:pt x="14518" y="320"/>
                  </a:lnTo>
                  <a:cubicBezTo>
                    <a:pt x="14609" y="320"/>
                    <a:pt x="14678" y="229"/>
                    <a:pt x="14678" y="161"/>
                  </a:cubicBezTo>
                  <a:cubicBezTo>
                    <a:pt x="14678" y="69"/>
                    <a:pt x="14609" y="1"/>
                    <a:pt x="14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6625988" y="1785647"/>
              <a:ext cx="530918" cy="18936"/>
            </a:xfrm>
            <a:custGeom>
              <a:avLst/>
              <a:gdLst/>
              <a:ahLst/>
              <a:cxnLst/>
              <a:rect l="l" t="t" r="r" b="b"/>
              <a:pathLst>
                <a:path w="8355" h="298" extrusionOk="0">
                  <a:moveTo>
                    <a:pt x="161" y="1"/>
                  </a:moveTo>
                  <a:cubicBezTo>
                    <a:pt x="69" y="1"/>
                    <a:pt x="1" y="69"/>
                    <a:pt x="1" y="138"/>
                  </a:cubicBezTo>
                  <a:cubicBezTo>
                    <a:pt x="1" y="229"/>
                    <a:pt x="69" y="298"/>
                    <a:pt x="161" y="298"/>
                  </a:cubicBezTo>
                  <a:lnTo>
                    <a:pt x="8195" y="298"/>
                  </a:lnTo>
                  <a:cubicBezTo>
                    <a:pt x="8286" y="298"/>
                    <a:pt x="8355" y="229"/>
                    <a:pt x="8355" y="138"/>
                  </a:cubicBezTo>
                  <a:cubicBezTo>
                    <a:pt x="8355" y="69"/>
                    <a:pt x="8286" y="1"/>
                    <a:pt x="8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8144573" y="1785647"/>
              <a:ext cx="351086" cy="222026"/>
            </a:xfrm>
            <a:custGeom>
              <a:avLst/>
              <a:gdLst/>
              <a:ahLst/>
              <a:cxnLst/>
              <a:rect l="l" t="t" r="r" b="b"/>
              <a:pathLst>
                <a:path w="5525" h="3494" extrusionOk="0">
                  <a:moveTo>
                    <a:pt x="3311" y="1"/>
                  </a:moveTo>
                  <a:cubicBezTo>
                    <a:pt x="1507" y="1"/>
                    <a:pt x="24" y="1462"/>
                    <a:pt x="1" y="3265"/>
                  </a:cubicBezTo>
                  <a:lnTo>
                    <a:pt x="1507" y="3493"/>
                  </a:lnTo>
                  <a:cubicBezTo>
                    <a:pt x="1507" y="3447"/>
                    <a:pt x="1507" y="3379"/>
                    <a:pt x="1507" y="3333"/>
                  </a:cubicBezTo>
                  <a:cubicBezTo>
                    <a:pt x="1507" y="2329"/>
                    <a:pt x="2306" y="1507"/>
                    <a:pt x="3311" y="1507"/>
                  </a:cubicBezTo>
                  <a:cubicBezTo>
                    <a:pt x="3836" y="1507"/>
                    <a:pt x="4315" y="1736"/>
                    <a:pt x="4635" y="2078"/>
                  </a:cubicBezTo>
                  <a:lnTo>
                    <a:pt x="5525" y="845"/>
                  </a:lnTo>
                  <a:cubicBezTo>
                    <a:pt x="4931" y="320"/>
                    <a:pt x="4155" y="1"/>
                    <a:pt x="3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8144573" y="1785647"/>
              <a:ext cx="351086" cy="222026"/>
            </a:xfrm>
            <a:custGeom>
              <a:avLst/>
              <a:gdLst/>
              <a:ahLst/>
              <a:cxnLst/>
              <a:rect l="l" t="t" r="r" b="b"/>
              <a:pathLst>
                <a:path w="5525" h="3494" fill="none" extrusionOk="0">
                  <a:moveTo>
                    <a:pt x="3311" y="1"/>
                  </a:moveTo>
                  <a:cubicBezTo>
                    <a:pt x="1507" y="1"/>
                    <a:pt x="24" y="1462"/>
                    <a:pt x="1" y="3265"/>
                  </a:cubicBezTo>
                  <a:lnTo>
                    <a:pt x="1507" y="3493"/>
                  </a:lnTo>
                  <a:cubicBezTo>
                    <a:pt x="1507" y="3447"/>
                    <a:pt x="1507" y="3379"/>
                    <a:pt x="1507" y="3333"/>
                  </a:cubicBezTo>
                  <a:cubicBezTo>
                    <a:pt x="1507" y="2329"/>
                    <a:pt x="2306" y="1507"/>
                    <a:pt x="3311" y="1507"/>
                  </a:cubicBezTo>
                  <a:cubicBezTo>
                    <a:pt x="3836" y="1507"/>
                    <a:pt x="4315" y="1736"/>
                    <a:pt x="4635" y="2078"/>
                  </a:cubicBezTo>
                  <a:lnTo>
                    <a:pt x="5525" y="845"/>
                  </a:lnTo>
                  <a:cubicBezTo>
                    <a:pt x="4931" y="320"/>
                    <a:pt x="4155" y="1"/>
                    <a:pt x="3311" y="1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8146035" y="1863998"/>
              <a:ext cx="420731" cy="343842"/>
            </a:xfrm>
            <a:custGeom>
              <a:avLst/>
              <a:gdLst/>
              <a:ahLst/>
              <a:cxnLst/>
              <a:rect l="l" t="t" r="r" b="b"/>
              <a:pathLst>
                <a:path w="6621" h="5411" extrusionOk="0">
                  <a:moveTo>
                    <a:pt x="5867" y="0"/>
                  </a:moveTo>
                  <a:lnTo>
                    <a:pt x="4863" y="1210"/>
                  </a:lnTo>
                  <a:cubicBezTo>
                    <a:pt x="5022" y="1461"/>
                    <a:pt x="5114" y="1758"/>
                    <a:pt x="5114" y="2100"/>
                  </a:cubicBezTo>
                  <a:cubicBezTo>
                    <a:pt x="5114" y="3082"/>
                    <a:pt x="4292" y="3904"/>
                    <a:pt x="3288" y="3904"/>
                  </a:cubicBezTo>
                  <a:cubicBezTo>
                    <a:pt x="2512" y="3904"/>
                    <a:pt x="1827" y="3401"/>
                    <a:pt x="1599" y="2694"/>
                  </a:cubicBezTo>
                  <a:cubicBezTo>
                    <a:pt x="1165" y="2671"/>
                    <a:pt x="480" y="2603"/>
                    <a:pt x="1" y="2557"/>
                  </a:cubicBezTo>
                  <a:lnTo>
                    <a:pt x="1" y="2557"/>
                  </a:lnTo>
                  <a:cubicBezTo>
                    <a:pt x="229" y="4177"/>
                    <a:pt x="1621" y="5410"/>
                    <a:pt x="3288" y="5410"/>
                  </a:cubicBezTo>
                  <a:cubicBezTo>
                    <a:pt x="5137" y="5410"/>
                    <a:pt x="6620" y="3926"/>
                    <a:pt x="6620" y="2100"/>
                  </a:cubicBezTo>
                  <a:cubicBezTo>
                    <a:pt x="6620" y="1301"/>
                    <a:pt x="6346" y="571"/>
                    <a:pt x="58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8146035" y="1863998"/>
              <a:ext cx="420731" cy="343842"/>
            </a:xfrm>
            <a:custGeom>
              <a:avLst/>
              <a:gdLst/>
              <a:ahLst/>
              <a:cxnLst/>
              <a:rect l="l" t="t" r="r" b="b"/>
              <a:pathLst>
                <a:path w="6621" h="5411" fill="none" extrusionOk="0">
                  <a:moveTo>
                    <a:pt x="3288" y="5410"/>
                  </a:moveTo>
                  <a:cubicBezTo>
                    <a:pt x="5137" y="5410"/>
                    <a:pt x="6620" y="3926"/>
                    <a:pt x="6620" y="2100"/>
                  </a:cubicBezTo>
                  <a:cubicBezTo>
                    <a:pt x="6620" y="1301"/>
                    <a:pt x="6346" y="571"/>
                    <a:pt x="5867" y="0"/>
                  </a:cubicBezTo>
                  <a:lnTo>
                    <a:pt x="4863" y="1210"/>
                  </a:lnTo>
                  <a:cubicBezTo>
                    <a:pt x="5022" y="1461"/>
                    <a:pt x="5114" y="1758"/>
                    <a:pt x="5114" y="2100"/>
                  </a:cubicBezTo>
                  <a:cubicBezTo>
                    <a:pt x="5114" y="3082"/>
                    <a:pt x="4292" y="3904"/>
                    <a:pt x="3288" y="3904"/>
                  </a:cubicBezTo>
                  <a:cubicBezTo>
                    <a:pt x="2512" y="3904"/>
                    <a:pt x="1827" y="3401"/>
                    <a:pt x="1599" y="2694"/>
                  </a:cubicBezTo>
                  <a:cubicBezTo>
                    <a:pt x="1165" y="2671"/>
                    <a:pt x="480" y="2603"/>
                    <a:pt x="1" y="2557"/>
                  </a:cubicBezTo>
                  <a:cubicBezTo>
                    <a:pt x="229" y="4177"/>
                    <a:pt x="1621" y="5410"/>
                    <a:pt x="3288" y="5410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>
              <a:off x="8378099" y="2322347"/>
              <a:ext cx="188665" cy="211795"/>
            </a:xfrm>
            <a:custGeom>
              <a:avLst/>
              <a:gdLst/>
              <a:ahLst/>
              <a:cxnLst/>
              <a:rect l="l" t="t" r="r" b="b"/>
              <a:pathLst>
                <a:path w="2969" h="3333" extrusionOk="0">
                  <a:moveTo>
                    <a:pt x="320" y="0"/>
                  </a:moveTo>
                  <a:lnTo>
                    <a:pt x="1" y="1461"/>
                  </a:lnTo>
                  <a:cubicBezTo>
                    <a:pt x="823" y="1644"/>
                    <a:pt x="1462" y="2374"/>
                    <a:pt x="1462" y="3241"/>
                  </a:cubicBezTo>
                  <a:cubicBezTo>
                    <a:pt x="1462" y="3264"/>
                    <a:pt x="1462" y="3264"/>
                    <a:pt x="1462" y="3264"/>
                  </a:cubicBezTo>
                  <a:lnTo>
                    <a:pt x="2968" y="3333"/>
                  </a:lnTo>
                  <a:cubicBezTo>
                    <a:pt x="2968" y="3310"/>
                    <a:pt x="2968" y="3264"/>
                    <a:pt x="2968" y="3241"/>
                  </a:cubicBezTo>
                  <a:cubicBezTo>
                    <a:pt x="2968" y="1644"/>
                    <a:pt x="1827" y="297"/>
                    <a:pt x="3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8378099" y="2322347"/>
              <a:ext cx="188665" cy="211795"/>
            </a:xfrm>
            <a:custGeom>
              <a:avLst/>
              <a:gdLst/>
              <a:ahLst/>
              <a:cxnLst/>
              <a:rect l="l" t="t" r="r" b="b"/>
              <a:pathLst>
                <a:path w="2969" h="3333" fill="none" extrusionOk="0">
                  <a:moveTo>
                    <a:pt x="2968" y="3333"/>
                  </a:moveTo>
                  <a:cubicBezTo>
                    <a:pt x="2968" y="3310"/>
                    <a:pt x="2968" y="3264"/>
                    <a:pt x="2968" y="3241"/>
                  </a:cubicBezTo>
                  <a:cubicBezTo>
                    <a:pt x="2968" y="1644"/>
                    <a:pt x="1827" y="297"/>
                    <a:pt x="320" y="0"/>
                  </a:cubicBezTo>
                  <a:lnTo>
                    <a:pt x="1" y="1461"/>
                  </a:lnTo>
                  <a:cubicBezTo>
                    <a:pt x="823" y="1644"/>
                    <a:pt x="1462" y="2374"/>
                    <a:pt x="1462" y="3241"/>
                  </a:cubicBezTo>
                  <a:cubicBezTo>
                    <a:pt x="1462" y="3264"/>
                    <a:pt x="1462" y="3264"/>
                    <a:pt x="1462" y="3264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8144573" y="2317962"/>
              <a:ext cx="417808" cy="422129"/>
            </a:xfrm>
            <a:custGeom>
              <a:avLst/>
              <a:gdLst/>
              <a:ahLst/>
              <a:cxnLst/>
              <a:rect l="l" t="t" r="r" b="b"/>
              <a:pathLst>
                <a:path w="6575" h="6643" extrusionOk="0">
                  <a:moveTo>
                    <a:pt x="3311" y="1"/>
                  </a:moveTo>
                  <a:cubicBezTo>
                    <a:pt x="1485" y="1"/>
                    <a:pt x="1" y="1484"/>
                    <a:pt x="1" y="3310"/>
                  </a:cubicBezTo>
                  <a:cubicBezTo>
                    <a:pt x="1" y="5159"/>
                    <a:pt x="1485" y="6643"/>
                    <a:pt x="3311" y="6643"/>
                  </a:cubicBezTo>
                  <a:cubicBezTo>
                    <a:pt x="4954" y="6643"/>
                    <a:pt x="6301" y="5456"/>
                    <a:pt x="6575" y="3904"/>
                  </a:cubicBezTo>
                  <a:lnTo>
                    <a:pt x="5023" y="3904"/>
                  </a:lnTo>
                  <a:cubicBezTo>
                    <a:pt x="4771" y="4611"/>
                    <a:pt x="4110" y="5136"/>
                    <a:pt x="3311" y="5136"/>
                  </a:cubicBezTo>
                  <a:cubicBezTo>
                    <a:pt x="2306" y="5136"/>
                    <a:pt x="1507" y="4315"/>
                    <a:pt x="1507" y="3310"/>
                  </a:cubicBezTo>
                  <a:cubicBezTo>
                    <a:pt x="1507" y="2329"/>
                    <a:pt x="2284" y="1553"/>
                    <a:pt x="3242" y="1507"/>
                  </a:cubicBezTo>
                  <a:lnTo>
                    <a:pt x="35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>
              <a:off x="8144573" y="2317962"/>
              <a:ext cx="417808" cy="422129"/>
            </a:xfrm>
            <a:custGeom>
              <a:avLst/>
              <a:gdLst/>
              <a:ahLst/>
              <a:cxnLst/>
              <a:rect l="l" t="t" r="r" b="b"/>
              <a:pathLst>
                <a:path w="6575" h="6643" fill="none" extrusionOk="0">
                  <a:moveTo>
                    <a:pt x="6575" y="3904"/>
                  </a:moveTo>
                  <a:lnTo>
                    <a:pt x="5023" y="3904"/>
                  </a:lnTo>
                  <a:cubicBezTo>
                    <a:pt x="4771" y="4611"/>
                    <a:pt x="4110" y="5136"/>
                    <a:pt x="3311" y="5136"/>
                  </a:cubicBezTo>
                  <a:cubicBezTo>
                    <a:pt x="2306" y="5136"/>
                    <a:pt x="1507" y="4315"/>
                    <a:pt x="1507" y="3310"/>
                  </a:cubicBezTo>
                  <a:cubicBezTo>
                    <a:pt x="1507" y="2329"/>
                    <a:pt x="2284" y="1553"/>
                    <a:pt x="3242" y="1507"/>
                  </a:cubicBezTo>
                  <a:lnTo>
                    <a:pt x="3539" y="1"/>
                  </a:lnTo>
                  <a:cubicBezTo>
                    <a:pt x="3470" y="1"/>
                    <a:pt x="3402" y="1"/>
                    <a:pt x="3311" y="1"/>
                  </a:cubicBezTo>
                  <a:cubicBezTo>
                    <a:pt x="1485" y="1"/>
                    <a:pt x="1" y="1484"/>
                    <a:pt x="1" y="3310"/>
                  </a:cubicBezTo>
                  <a:cubicBezTo>
                    <a:pt x="1" y="5159"/>
                    <a:pt x="1485" y="6643"/>
                    <a:pt x="3311" y="6643"/>
                  </a:cubicBezTo>
                  <a:cubicBezTo>
                    <a:pt x="4954" y="6643"/>
                    <a:pt x="6301" y="5456"/>
                    <a:pt x="6575" y="3904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6454863" y="2812596"/>
              <a:ext cx="1715906" cy="64"/>
            </a:xfrm>
            <a:custGeom>
              <a:avLst/>
              <a:gdLst/>
              <a:ahLst/>
              <a:cxnLst/>
              <a:rect l="l" t="t" r="r" b="b"/>
              <a:pathLst>
                <a:path w="27003" h="1" fill="none" extrusionOk="0">
                  <a:moveTo>
                    <a:pt x="1" y="0"/>
                  </a:moveTo>
                  <a:lnTo>
                    <a:pt x="27003" y="0"/>
                  </a:ln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7835684" y="1785647"/>
              <a:ext cx="190063" cy="1027014"/>
            </a:xfrm>
            <a:custGeom>
              <a:avLst/>
              <a:gdLst/>
              <a:ahLst/>
              <a:cxnLst/>
              <a:rect l="l" t="t" r="r" b="b"/>
              <a:pathLst>
                <a:path w="2991" h="16162" extrusionOk="0">
                  <a:moveTo>
                    <a:pt x="0" y="1"/>
                  </a:moveTo>
                  <a:lnTo>
                    <a:pt x="0" y="16161"/>
                  </a:lnTo>
                  <a:lnTo>
                    <a:pt x="2990" y="16161"/>
                  </a:lnTo>
                  <a:lnTo>
                    <a:pt x="2990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7320783" y="2287524"/>
              <a:ext cx="188602" cy="525136"/>
            </a:xfrm>
            <a:custGeom>
              <a:avLst/>
              <a:gdLst/>
              <a:ahLst/>
              <a:cxnLst/>
              <a:rect l="l" t="t" r="r" b="b"/>
              <a:pathLst>
                <a:path w="2968" h="8264" extrusionOk="0">
                  <a:moveTo>
                    <a:pt x="0" y="0"/>
                  </a:moveTo>
                  <a:lnTo>
                    <a:pt x="0" y="8263"/>
                  </a:lnTo>
                  <a:lnTo>
                    <a:pt x="2968" y="8263"/>
                  </a:lnTo>
                  <a:lnTo>
                    <a:pt x="2968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7578964" y="2104769"/>
              <a:ext cx="188602" cy="707891"/>
            </a:xfrm>
            <a:custGeom>
              <a:avLst/>
              <a:gdLst/>
              <a:ahLst/>
              <a:cxnLst/>
              <a:rect l="l" t="t" r="r" b="b"/>
              <a:pathLst>
                <a:path w="2968" h="11140" extrusionOk="0">
                  <a:moveTo>
                    <a:pt x="0" y="0"/>
                  </a:moveTo>
                  <a:lnTo>
                    <a:pt x="0" y="11139"/>
                  </a:lnTo>
                  <a:lnTo>
                    <a:pt x="2967" y="11139"/>
                  </a:lnTo>
                  <a:lnTo>
                    <a:pt x="2967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6804421" y="1971325"/>
              <a:ext cx="188602" cy="841336"/>
            </a:xfrm>
            <a:custGeom>
              <a:avLst/>
              <a:gdLst/>
              <a:ahLst/>
              <a:cxnLst/>
              <a:rect l="l" t="t" r="r" b="b"/>
              <a:pathLst>
                <a:path w="2968" h="13240" extrusionOk="0">
                  <a:moveTo>
                    <a:pt x="0" y="1"/>
                  </a:moveTo>
                  <a:lnTo>
                    <a:pt x="0" y="13239"/>
                  </a:lnTo>
                  <a:lnTo>
                    <a:pt x="2968" y="13239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6546240" y="2596480"/>
              <a:ext cx="190063" cy="216180"/>
            </a:xfrm>
            <a:custGeom>
              <a:avLst/>
              <a:gdLst/>
              <a:ahLst/>
              <a:cxnLst/>
              <a:rect l="l" t="t" r="r" b="b"/>
              <a:pathLst>
                <a:path w="2991" h="3402" extrusionOk="0">
                  <a:moveTo>
                    <a:pt x="1" y="0"/>
                  </a:moveTo>
                  <a:lnTo>
                    <a:pt x="1" y="3401"/>
                  </a:lnTo>
                  <a:lnTo>
                    <a:pt x="2991" y="3401"/>
                  </a:lnTo>
                  <a:lnTo>
                    <a:pt x="2991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7062602" y="2416584"/>
              <a:ext cx="188602" cy="396076"/>
            </a:xfrm>
            <a:custGeom>
              <a:avLst/>
              <a:gdLst/>
              <a:ahLst/>
              <a:cxnLst/>
              <a:rect l="l" t="t" r="r" b="b"/>
              <a:pathLst>
                <a:path w="2968" h="6233" extrusionOk="0">
                  <a:moveTo>
                    <a:pt x="0" y="1"/>
                  </a:moveTo>
                  <a:lnTo>
                    <a:pt x="0" y="6232"/>
                  </a:lnTo>
                  <a:lnTo>
                    <a:pt x="2968" y="6232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6585383" y="1808905"/>
              <a:ext cx="1151753" cy="512046"/>
            </a:xfrm>
            <a:custGeom>
              <a:avLst/>
              <a:gdLst/>
              <a:ahLst/>
              <a:cxnLst/>
              <a:rect l="l" t="t" r="r" b="b"/>
              <a:pathLst>
                <a:path w="18125" h="8058" fill="none" extrusionOk="0">
                  <a:moveTo>
                    <a:pt x="1" y="7395"/>
                  </a:moveTo>
                  <a:lnTo>
                    <a:pt x="3037" y="1621"/>
                  </a:lnTo>
                  <a:lnTo>
                    <a:pt x="6734" y="1621"/>
                  </a:lnTo>
                  <a:lnTo>
                    <a:pt x="9268" y="8057"/>
                  </a:lnTo>
                  <a:lnTo>
                    <a:pt x="11710" y="3310"/>
                  </a:lnTo>
                  <a:lnTo>
                    <a:pt x="13057" y="5273"/>
                  </a:lnTo>
                  <a:lnTo>
                    <a:pt x="18124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7306231" y="1995981"/>
              <a:ext cx="46515" cy="47913"/>
            </a:xfrm>
            <a:custGeom>
              <a:avLst/>
              <a:gdLst/>
              <a:ahLst/>
              <a:cxnLst/>
              <a:rect l="l" t="t" r="r" b="b"/>
              <a:pathLst>
                <a:path w="732" h="754" extrusionOk="0">
                  <a:moveTo>
                    <a:pt x="366" y="1"/>
                  </a:moveTo>
                  <a:cubicBezTo>
                    <a:pt x="161" y="1"/>
                    <a:pt x="1" y="160"/>
                    <a:pt x="1" y="366"/>
                  </a:cubicBezTo>
                  <a:cubicBezTo>
                    <a:pt x="1" y="571"/>
                    <a:pt x="161" y="754"/>
                    <a:pt x="366" y="754"/>
                  </a:cubicBezTo>
                  <a:cubicBezTo>
                    <a:pt x="572" y="754"/>
                    <a:pt x="731" y="571"/>
                    <a:pt x="731" y="366"/>
                  </a:cubicBezTo>
                  <a:cubicBezTo>
                    <a:pt x="731" y="160"/>
                    <a:pt x="572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7391826" y="2122181"/>
              <a:ext cx="46515" cy="47913"/>
            </a:xfrm>
            <a:custGeom>
              <a:avLst/>
              <a:gdLst/>
              <a:ahLst/>
              <a:cxnLst/>
              <a:rect l="l" t="t" r="r" b="b"/>
              <a:pathLst>
                <a:path w="732" h="754" extrusionOk="0">
                  <a:moveTo>
                    <a:pt x="366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4"/>
                    <a:pt x="160" y="754"/>
                    <a:pt x="366" y="754"/>
                  </a:cubicBezTo>
                  <a:cubicBezTo>
                    <a:pt x="571" y="754"/>
                    <a:pt x="731" y="594"/>
                    <a:pt x="731" y="388"/>
                  </a:cubicBezTo>
                  <a:cubicBezTo>
                    <a:pt x="731" y="183"/>
                    <a:pt x="571" y="0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7148196" y="2296230"/>
              <a:ext cx="47913" cy="47913"/>
            </a:xfrm>
            <a:custGeom>
              <a:avLst/>
              <a:gdLst/>
              <a:ahLst/>
              <a:cxnLst/>
              <a:rect l="l" t="t" r="r" b="b"/>
              <a:pathLst>
                <a:path w="754" h="754" extrusionOk="0">
                  <a:moveTo>
                    <a:pt x="365" y="0"/>
                  </a:moveTo>
                  <a:cubicBezTo>
                    <a:pt x="160" y="0"/>
                    <a:pt x="0" y="183"/>
                    <a:pt x="0" y="388"/>
                  </a:cubicBezTo>
                  <a:cubicBezTo>
                    <a:pt x="0" y="594"/>
                    <a:pt x="160" y="754"/>
                    <a:pt x="365" y="754"/>
                  </a:cubicBezTo>
                  <a:cubicBezTo>
                    <a:pt x="593" y="754"/>
                    <a:pt x="753" y="594"/>
                    <a:pt x="753" y="388"/>
                  </a:cubicBezTo>
                  <a:cubicBezTo>
                    <a:pt x="753" y="183"/>
                    <a:pt x="593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6990098" y="1888653"/>
              <a:ext cx="47913" cy="46451"/>
            </a:xfrm>
            <a:custGeom>
              <a:avLst/>
              <a:gdLst/>
              <a:ahLst/>
              <a:cxnLst/>
              <a:rect l="l" t="t" r="r" b="b"/>
              <a:pathLst>
                <a:path w="754" h="731" extrusionOk="0">
                  <a:moveTo>
                    <a:pt x="388" y="0"/>
                  </a:moveTo>
                  <a:cubicBezTo>
                    <a:pt x="183" y="0"/>
                    <a:pt x="0" y="160"/>
                    <a:pt x="0" y="366"/>
                  </a:cubicBezTo>
                  <a:cubicBezTo>
                    <a:pt x="0" y="571"/>
                    <a:pt x="183" y="731"/>
                    <a:pt x="388" y="731"/>
                  </a:cubicBezTo>
                  <a:cubicBezTo>
                    <a:pt x="594" y="731"/>
                    <a:pt x="753" y="571"/>
                    <a:pt x="753" y="366"/>
                  </a:cubicBezTo>
                  <a:cubicBezTo>
                    <a:pt x="753" y="160"/>
                    <a:pt x="594" y="0"/>
                    <a:pt x="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6756572" y="1884269"/>
              <a:ext cx="47913" cy="47976"/>
            </a:xfrm>
            <a:custGeom>
              <a:avLst/>
              <a:gdLst/>
              <a:ahLst/>
              <a:cxnLst/>
              <a:rect l="l" t="t" r="r" b="b"/>
              <a:pathLst>
                <a:path w="754" h="755" extrusionOk="0">
                  <a:moveTo>
                    <a:pt x="365" y="1"/>
                  </a:moveTo>
                  <a:cubicBezTo>
                    <a:pt x="160" y="1"/>
                    <a:pt x="0" y="184"/>
                    <a:pt x="0" y="389"/>
                  </a:cubicBezTo>
                  <a:cubicBezTo>
                    <a:pt x="0" y="594"/>
                    <a:pt x="160" y="754"/>
                    <a:pt x="365" y="754"/>
                  </a:cubicBezTo>
                  <a:cubicBezTo>
                    <a:pt x="594" y="754"/>
                    <a:pt x="753" y="594"/>
                    <a:pt x="753" y="389"/>
                  </a:cubicBezTo>
                  <a:cubicBezTo>
                    <a:pt x="753" y="184"/>
                    <a:pt x="594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7706561" y="1713142"/>
              <a:ext cx="119020" cy="119020"/>
            </a:xfrm>
            <a:custGeom>
              <a:avLst/>
              <a:gdLst/>
              <a:ahLst/>
              <a:cxnLst/>
              <a:rect l="l" t="t" r="r" b="b"/>
              <a:pathLst>
                <a:path w="1873" h="1873" extrusionOk="0">
                  <a:moveTo>
                    <a:pt x="1872" y="1"/>
                  </a:moveTo>
                  <a:lnTo>
                    <a:pt x="1" y="1210"/>
                  </a:lnTo>
                  <a:lnTo>
                    <a:pt x="822" y="1872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6990098" y="1911847"/>
              <a:ext cx="24719" cy="24719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7"/>
                    <a:pt x="91" y="389"/>
                    <a:pt x="205" y="389"/>
                  </a:cubicBezTo>
                  <a:cubicBezTo>
                    <a:pt x="297" y="366"/>
                    <a:pt x="388" y="297"/>
                    <a:pt x="388" y="183"/>
                  </a:cubicBezTo>
                  <a:cubicBezTo>
                    <a:pt x="365" y="69"/>
                    <a:pt x="297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6422964" y="1878486"/>
              <a:ext cx="50836" cy="27706"/>
            </a:xfrm>
            <a:custGeom>
              <a:avLst/>
              <a:gdLst/>
              <a:ahLst/>
              <a:cxnLst/>
              <a:rect l="l" t="t" r="r" b="b"/>
              <a:pathLst>
                <a:path w="800" h="436" extrusionOk="0">
                  <a:moveTo>
                    <a:pt x="0" y="1"/>
                  </a:moveTo>
                  <a:lnTo>
                    <a:pt x="0" y="1"/>
                  </a:lnTo>
                  <a:cubicBezTo>
                    <a:pt x="22" y="197"/>
                    <a:pt x="211" y="436"/>
                    <a:pt x="428" y="436"/>
                  </a:cubicBezTo>
                  <a:cubicBezTo>
                    <a:pt x="437" y="436"/>
                    <a:pt x="447" y="435"/>
                    <a:pt x="457" y="434"/>
                  </a:cubicBezTo>
                  <a:cubicBezTo>
                    <a:pt x="708" y="389"/>
                    <a:pt x="799" y="46"/>
                    <a:pt x="799" y="4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34"/>
          <p:cNvGrpSpPr/>
          <p:nvPr/>
        </p:nvGrpSpPr>
        <p:grpSpPr>
          <a:xfrm>
            <a:off x="5325950" y="2920356"/>
            <a:ext cx="3843675" cy="1070750"/>
            <a:chOff x="5325950" y="2920356"/>
            <a:chExt cx="3843675" cy="1070750"/>
          </a:xfrm>
        </p:grpSpPr>
        <p:sp>
          <p:nvSpPr>
            <p:cNvPr id="655" name="Google Shape;655;p34"/>
            <p:cNvSpPr/>
            <p:nvPr/>
          </p:nvSpPr>
          <p:spPr>
            <a:xfrm>
              <a:off x="7644224" y="3194055"/>
              <a:ext cx="95762" cy="95762"/>
            </a:xfrm>
            <a:custGeom>
              <a:avLst/>
              <a:gdLst/>
              <a:ahLst/>
              <a:cxnLst/>
              <a:rect l="l" t="t" r="r" b="b"/>
              <a:pathLst>
                <a:path w="1507" h="1507" extrusionOk="0">
                  <a:moveTo>
                    <a:pt x="753" y="0"/>
                  </a:moveTo>
                  <a:cubicBezTo>
                    <a:pt x="343" y="0"/>
                    <a:pt x="0" y="343"/>
                    <a:pt x="0" y="753"/>
                  </a:cubicBezTo>
                  <a:cubicBezTo>
                    <a:pt x="0" y="1164"/>
                    <a:pt x="343" y="1507"/>
                    <a:pt x="753" y="1507"/>
                  </a:cubicBezTo>
                  <a:cubicBezTo>
                    <a:pt x="1164" y="1507"/>
                    <a:pt x="1507" y="1164"/>
                    <a:pt x="1507" y="753"/>
                  </a:cubicBezTo>
                  <a:cubicBezTo>
                    <a:pt x="1507" y="343"/>
                    <a:pt x="1164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8170690" y="3534910"/>
              <a:ext cx="97287" cy="97224"/>
            </a:xfrm>
            <a:custGeom>
              <a:avLst/>
              <a:gdLst/>
              <a:ahLst/>
              <a:cxnLst/>
              <a:rect l="l" t="t" r="r" b="b"/>
              <a:pathLst>
                <a:path w="1531" h="1530" extrusionOk="0">
                  <a:moveTo>
                    <a:pt x="754" y="0"/>
                  </a:moveTo>
                  <a:cubicBezTo>
                    <a:pt x="343" y="0"/>
                    <a:pt x="1" y="343"/>
                    <a:pt x="1" y="776"/>
                  </a:cubicBezTo>
                  <a:cubicBezTo>
                    <a:pt x="1" y="1187"/>
                    <a:pt x="343" y="1529"/>
                    <a:pt x="754" y="1529"/>
                  </a:cubicBezTo>
                  <a:cubicBezTo>
                    <a:pt x="1188" y="1529"/>
                    <a:pt x="1530" y="1187"/>
                    <a:pt x="1530" y="776"/>
                  </a:cubicBezTo>
                  <a:cubicBezTo>
                    <a:pt x="1530" y="343"/>
                    <a:pt x="1188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8785673" y="3078023"/>
              <a:ext cx="97287" cy="97224"/>
            </a:xfrm>
            <a:custGeom>
              <a:avLst/>
              <a:gdLst/>
              <a:ahLst/>
              <a:cxnLst/>
              <a:rect l="l" t="t" r="r" b="b"/>
              <a:pathLst>
                <a:path w="1531" h="1530" extrusionOk="0">
                  <a:moveTo>
                    <a:pt x="754" y="0"/>
                  </a:moveTo>
                  <a:cubicBezTo>
                    <a:pt x="343" y="0"/>
                    <a:pt x="1" y="343"/>
                    <a:pt x="1" y="753"/>
                  </a:cubicBezTo>
                  <a:cubicBezTo>
                    <a:pt x="1" y="1187"/>
                    <a:pt x="343" y="1529"/>
                    <a:pt x="754" y="1529"/>
                  </a:cubicBezTo>
                  <a:cubicBezTo>
                    <a:pt x="1188" y="1529"/>
                    <a:pt x="1530" y="1187"/>
                    <a:pt x="1530" y="753"/>
                  </a:cubicBezTo>
                  <a:cubicBezTo>
                    <a:pt x="1530" y="343"/>
                    <a:pt x="1188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7011830" y="3862674"/>
              <a:ext cx="95762" cy="97224"/>
            </a:xfrm>
            <a:custGeom>
              <a:avLst/>
              <a:gdLst/>
              <a:ahLst/>
              <a:cxnLst/>
              <a:rect l="l" t="t" r="r" b="b"/>
              <a:pathLst>
                <a:path w="1507" h="1530" extrusionOk="0">
                  <a:moveTo>
                    <a:pt x="754" y="1"/>
                  </a:moveTo>
                  <a:cubicBezTo>
                    <a:pt x="320" y="1"/>
                    <a:pt x="0" y="343"/>
                    <a:pt x="0" y="754"/>
                  </a:cubicBezTo>
                  <a:cubicBezTo>
                    <a:pt x="0" y="1188"/>
                    <a:pt x="320" y="1530"/>
                    <a:pt x="754" y="1530"/>
                  </a:cubicBezTo>
                  <a:cubicBezTo>
                    <a:pt x="1165" y="1530"/>
                    <a:pt x="1507" y="1188"/>
                    <a:pt x="1507" y="754"/>
                  </a:cubicBezTo>
                  <a:cubicBezTo>
                    <a:pt x="1507" y="343"/>
                    <a:pt x="116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7287422" y="3408710"/>
              <a:ext cx="97224" cy="97224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6" y="0"/>
                  </a:moveTo>
                  <a:cubicBezTo>
                    <a:pt x="343" y="0"/>
                    <a:pt x="0" y="343"/>
                    <a:pt x="0" y="776"/>
                  </a:cubicBezTo>
                  <a:cubicBezTo>
                    <a:pt x="0" y="1187"/>
                    <a:pt x="343" y="1530"/>
                    <a:pt x="776" y="1530"/>
                  </a:cubicBezTo>
                  <a:cubicBezTo>
                    <a:pt x="1187" y="1530"/>
                    <a:pt x="1530" y="1187"/>
                    <a:pt x="1530" y="776"/>
                  </a:cubicBezTo>
                  <a:cubicBezTo>
                    <a:pt x="1530" y="343"/>
                    <a:pt x="118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5645497" y="3096832"/>
              <a:ext cx="95826" cy="97287"/>
            </a:xfrm>
            <a:custGeom>
              <a:avLst/>
              <a:gdLst/>
              <a:ahLst/>
              <a:cxnLst/>
              <a:rect l="l" t="t" r="r" b="b"/>
              <a:pathLst>
                <a:path w="1508" h="1531" extrusionOk="0">
                  <a:moveTo>
                    <a:pt x="754" y="1"/>
                  </a:moveTo>
                  <a:cubicBezTo>
                    <a:pt x="343" y="1"/>
                    <a:pt x="1" y="343"/>
                    <a:pt x="1" y="754"/>
                  </a:cubicBezTo>
                  <a:cubicBezTo>
                    <a:pt x="1" y="1188"/>
                    <a:pt x="343" y="1530"/>
                    <a:pt x="754" y="1530"/>
                  </a:cubicBezTo>
                  <a:cubicBezTo>
                    <a:pt x="1165" y="1530"/>
                    <a:pt x="1507" y="1188"/>
                    <a:pt x="1507" y="754"/>
                  </a:cubicBezTo>
                  <a:cubicBezTo>
                    <a:pt x="1507" y="343"/>
                    <a:pt x="116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5325950" y="2920356"/>
              <a:ext cx="3843675" cy="1070750"/>
            </a:xfrm>
            <a:custGeom>
              <a:avLst/>
              <a:gdLst/>
              <a:ahLst/>
              <a:cxnLst/>
              <a:rect l="l" t="t" r="r" b="b"/>
              <a:pathLst>
                <a:path w="153747" h="42830" extrusionOk="0">
                  <a:moveTo>
                    <a:pt x="0" y="13859"/>
                  </a:moveTo>
                  <a:cubicBezTo>
                    <a:pt x="1332" y="13847"/>
                    <a:pt x="5387" y="14716"/>
                    <a:pt x="7993" y="13789"/>
                  </a:cubicBezTo>
                  <a:cubicBezTo>
                    <a:pt x="10600" y="12862"/>
                    <a:pt x="12743" y="10082"/>
                    <a:pt x="15639" y="8298"/>
                  </a:cubicBezTo>
                  <a:cubicBezTo>
                    <a:pt x="18535" y="6514"/>
                    <a:pt x="20794" y="2911"/>
                    <a:pt x="25370" y="3085"/>
                  </a:cubicBezTo>
                  <a:cubicBezTo>
                    <a:pt x="29946" y="3259"/>
                    <a:pt x="38055" y="3143"/>
                    <a:pt x="43094" y="9341"/>
                  </a:cubicBezTo>
                  <a:cubicBezTo>
                    <a:pt x="48133" y="15539"/>
                    <a:pt x="51088" y="35232"/>
                    <a:pt x="55606" y="40271"/>
                  </a:cubicBezTo>
                  <a:cubicBezTo>
                    <a:pt x="60124" y="45310"/>
                    <a:pt x="66437" y="41719"/>
                    <a:pt x="70202" y="39576"/>
                  </a:cubicBezTo>
                  <a:cubicBezTo>
                    <a:pt x="73967" y="37433"/>
                    <a:pt x="76226" y="30830"/>
                    <a:pt x="78195" y="27413"/>
                  </a:cubicBezTo>
                  <a:cubicBezTo>
                    <a:pt x="80164" y="23996"/>
                    <a:pt x="80396" y="21389"/>
                    <a:pt x="82018" y="19072"/>
                  </a:cubicBezTo>
                  <a:cubicBezTo>
                    <a:pt x="83640" y="16755"/>
                    <a:pt x="85766" y="14668"/>
                    <a:pt x="87926" y="13511"/>
                  </a:cubicBezTo>
                  <a:cubicBezTo>
                    <a:pt x="90086" y="12355"/>
                    <a:pt x="92418" y="11966"/>
                    <a:pt x="94976" y="12133"/>
                  </a:cubicBezTo>
                  <a:cubicBezTo>
                    <a:pt x="97534" y="12301"/>
                    <a:pt x="100788" y="12927"/>
                    <a:pt x="103274" y="14516"/>
                  </a:cubicBezTo>
                  <a:cubicBezTo>
                    <a:pt x="105760" y="16105"/>
                    <a:pt x="107820" y="19606"/>
                    <a:pt x="109894" y="21666"/>
                  </a:cubicBezTo>
                  <a:cubicBezTo>
                    <a:pt x="111968" y="23726"/>
                    <a:pt x="113001" y="25594"/>
                    <a:pt x="115720" y="26874"/>
                  </a:cubicBezTo>
                  <a:cubicBezTo>
                    <a:pt x="118439" y="28154"/>
                    <a:pt x="122737" y="30141"/>
                    <a:pt x="126206" y="29346"/>
                  </a:cubicBezTo>
                  <a:cubicBezTo>
                    <a:pt x="129675" y="28552"/>
                    <a:pt x="134168" y="25847"/>
                    <a:pt x="136534" y="22107"/>
                  </a:cubicBezTo>
                  <a:cubicBezTo>
                    <a:pt x="138900" y="18367"/>
                    <a:pt x="138742" y="10483"/>
                    <a:pt x="140404" y="6908"/>
                  </a:cubicBezTo>
                  <a:cubicBezTo>
                    <a:pt x="142067" y="3333"/>
                    <a:pt x="144285" y="1788"/>
                    <a:pt x="146509" y="658"/>
                  </a:cubicBezTo>
                  <a:cubicBezTo>
                    <a:pt x="148733" y="-472"/>
                    <a:pt x="152541" y="216"/>
                    <a:pt x="153747" y="12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662" name="Google Shape;662;p34"/>
          <p:cNvGrpSpPr/>
          <p:nvPr/>
        </p:nvGrpSpPr>
        <p:grpSpPr>
          <a:xfrm>
            <a:off x="5799275" y="1525216"/>
            <a:ext cx="1470802" cy="3078317"/>
            <a:chOff x="5847124" y="1524148"/>
            <a:chExt cx="1470802" cy="3078317"/>
          </a:xfrm>
        </p:grpSpPr>
        <p:sp>
          <p:nvSpPr>
            <p:cNvPr id="663" name="Google Shape;663;p34"/>
            <p:cNvSpPr/>
            <p:nvPr/>
          </p:nvSpPr>
          <p:spPr>
            <a:xfrm>
              <a:off x="7014753" y="1708440"/>
              <a:ext cx="303173" cy="316645"/>
            </a:xfrm>
            <a:custGeom>
              <a:avLst/>
              <a:gdLst/>
              <a:ahLst/>
              <a:cxnLst/>
              <a:rect l="l" t="t" r="r" b="b"/>
              <a:pathLst>
                <a:path w="4771" h="4983" extrusionOk="0">
                  <a:moveTo>
                    <a:pt x="3543" y="1"/>
                  </a:moveTo>
                  <a:cubicBezTo>
                    <a:pt x="3457" y="1"/>
                    <a:pt x="3304" y="54"/>
                    <a:pt x="3150" y="189"/>
                  </a:cubicBezTo>
                  <a:cubicBezTo>
                    <a:pt x="2967" y="326"/>
                    <a:pt x="2260" y="1330"/>
                    <a:pt x="2260" y="1330"/>
                  </a:cubicBezTo>
                  <a:cubicBezTo>
                    <a:pt x="2260" y="1330"/>
                    <a:pt x="2283" y="1239"/>
                    <a:pt x="2305" y="988"/>
                  </a:cubicBezTo>
                  <a:cubicBezTo>
                    <a:pt x="2305" y="759"/>
                    <a:pt x="2214" y="668"/>
                    <a:pt x="2123" y="622"/>
                  </a:cubicBezTo>
                  <a:cubicBezTo>
                    <a:pt x="2117" y="621"/>
                    <a:pt x="2111" y="620"/>
                    <a:pt x="2104" y="620"/>
                  </a:cubicBezTo>
                  <a:cubicBezTo>
                    <a:pt x="2003" y="620"/>
                    <a:pt x="1795" y="775"/>
                    <a:pt x="1666" y="1010"/>
                  </a:cubicBezTo>
                  <a:cubicBezTo>
                    <a:pt x="1507" y="1239"/>
                    <a:pt x="1187" y="2083"/>
                    <a:pt x="1187" y="2083"/>
                  </a:cubicBezTo>
                  <a:lnTo>
                    <a:pt x="0" y="3932"/>
                  </a:lnTo>
                  <a:lnTo>
                    <a:pt x="1940" y="4982"/>
                  </a:lnTo>
                  <a:lnTo>
                    <a:pt x="2305" y="4297"/>
                  </a:lnTo>
                  <a:cubicBezTo>
                    <a:pt x="2305" y="4297"/>
                    <a:pt x="3492" y="2608"/>
                    <a:pt x="3629" y="2426"/>
                  </a:cubicBezTo>
                  <a:cubicBezTo>
                    <a:pt x="3766" y="2243"/>
                    <a:pt x="4771" y="1056"/>
                    <a:pt x="4679" y="805"/>
                  </a:cubicBezTo>
                  <a:cubicBezTo>
                    <a:pt x="4649" y="721"/>
                    <a:pt x="4596" y="693"/>
                    <a:pt x="4538" y="693"/>
                  </a:cubicBezTo>
                  <a:cubicBezTo>
                    <a:pt x="4423" y="693"/>
                    <a:pt x="4291" y="805"/>
                    <a:pt x="4291" y="805"/>
                  </a:cubicBezTo>
                  <a:cubicBezTo>
                    <a:pt x="4291" y="805"/>
                    <a:pt x="4428" y="440"/>
                    <a:pt x="4383" y="280"/>
                  </a:cubicBezTo>
                  <a:cubicBezTo>
                    <a:pt x="4369" y="231"/>
                    <a:pt x="4336" y="215"/>
                    <a:pt x="4297" y="215"/>
                  </a:cubicBezTo>
                  <a:cubicBezTo>
                    <a:pt x="4207" y="215"/>
                    <a:pt x="4086" y="303"/>
                    <a:pt x="4086" y="303"/>
                  </a:cubicBezTo>
                  <a:cubicBezTo>
                    <a:pt x="4109" y="212"/>
                    <a:pt x="4017" y="75"/>
                    <a:pt x="3903" y="75"/>
                  </a:cubicBezTo>
                  <a:cubicBezTo>
                    <a:pt x="3766" y="97"/>
                    <a:pt x="3492" y="371"/>
                    <a:pt x="3492" y="371"/>
                  </a:cubicBezTo>
                  <a:cubicBezTo>
                    <a:pt x="3492" y="371"/>
                    <a:pt x="3652" y="52"/>
                    <a:pt x="3584" y="6"/>
                  </a:cubicBezTo>
                  <a:cubicBezTo>
                    <a:pt x="3573" y="3"/>
                    <a:pt x="3559" y="1"/>
                    <a:pt x="35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>
              <a:off x="7014753" y="1739259"/>
              <a:ext cx="298852" cy="285825"/>
            </a:xfrm>
            <a:custGeom>
              <a:avLst/>
              <a:gdLst/>
              <a:ahLst/>
              <a:cxnLst/>
              <a:rect l="l" t="t" r="r" b="b"/>
              <a:pathLst>
                <a:path w="4703" h="4498" fill="none" extrusionOk="0">
                  <a:moveTo>
                    <a:pt x="3606" y="1073"/>
                  </a:moveTo>
                  <a:cubicBezTo>
                    <a:pt x="4154" y="320"/>
                    <a:pt x="4656" y="0"/>
                    <a:pt x="4679" y="320"/>
                  </a:cubicBezTo>
                  <a:cubicBezTo>
                    <a:pt x="4702" y="640"/>
                    <a:pt x="3492" y="2100"/>
                    <a:pt x="3104" y="2580"/>
                  </a:cubicBezTo>
                  <a:cubicBezTo>
                    <a:pt x="2716" y="3082"/>
                    <a:pt x="1895" y="4497"/>
                    <a:pt x="1895" y="4497"/>
                  </a:cubicBezTo>
                  <a:lnTo>
                    <a:pt x="0" y="3401"/>
                  </a:lnTo>
                  <a:lnTo>
                    <a:pt x="137" y="3128"/>
                  </a:lnTo>
                  <a:cubicBezTo>
                    <a:pt x="137" y="3128"/>
                    <a:pt x="982" y="1963"/>
                    <a:pt x="1347" y="1165"/>
                  </a:cubicBezTo>
                  <a:cubicBezTo>
                    <a:pt x="1735" y="366"/>
                    <a:pt x="2009" y="23"/>
                    <a:pt x="2214" y="183"/>
                  </a:cubicBezTo>
                  <a:cubicBezTo>
                    <a:pt x="2442" y="366"/>
                    <a:pt x="1986" y="1096"/>
                    <a:pt x="2077" y="1507"/>
                  </a:cubicBezTo>
                  <a:cubicBezTo>
                    <a:pt x="2146" y="1895"/>
                    <a:pt x="2123" y="2192"/>
                    <a:pt x="2054" y="237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>
              <a:off x="7226483" y="1720387"/>
              <a:ext cx="79813" cy="69709"/>
            </a:xfrm>
            <a:custGeom>
              <a:avLst/>
              <a:gdLst/>
              <a:ahLst/>
              <a:cxnLst/>
              <a:rect l="l" t="t" r="r" b="b"/>
              <a:pathLst>
                <a:path w="1256" h="1097" fill="none" extrusionOk="0">
                  <a:moveTo>
                    <a:pt x="936" y="640"/>
                  </a:moveTo>
                  <a:cubicBezTo>
                    <a:pt x="936" y="640"/>
                    <a:pt x="1256" y="1"/>
                    <a:pt x="914" y="24"/>
                  </a:cubicBezTo>
                  <a:cubicBezTo>
                    <a:pt x="731" y="46"/>
                    <a:pt x="183" y="845"/>
                    <a:pt x="1" y="1096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>
              <a:off x="7209072" y="1711681"/>
              <a:ext cx="65324" cy="68247"/>
            </a:xfrm>
            <a:custGeom>
              <a:avLst/>
              <a:gdLst/>
              <a:ahLst/>
              <a:cxnLst/>
              <a:rect l="l" t="t" r="r" b="b"/>
              <a:pathLst>
                <a:path w="1028" h="1074" fill="none" extrusionOk="0">
                  <a:moveTo>
                    <a:pt x="982" y="298"/>
                  </a:moveTo>
                  <a:cubicBezTo>
                    <a:pt x="982" y="298"/>
                    <a:pt x="1028" y="69"/>
                    <a:pt x="891" y="46"/>
                  </a:cubicBezTo>
                  <a:cubicBezTo>
                    <a:pt x="777" y="1"/>
                    <a:pt x="548" y="115"/>
                    <a:pt x="366" y="434"/>
                  </a:cubicBezTo>
                  <a:cubicBezTo>
                    <a:pt x="46" y="1005"/>
                    <a:pt x="1" y="1074"/>
                    <a:pt x="1" y="107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7151056" y="1702975"/>
              <a:ext cx="98685" cy="97287"/>
            </a:xfrm>
            <a:custGeom>
              <a:avLst/>
              <a:gdLst/>
              <a:ahLst/>
              <a:cxnLst/>
              <a:rect l="l" t="t" r="r" b="b"/>
              <a:pathLst>
                <a:path w="1553" h="1531" fill="none" extrusionOk="0">
                  <a:moveTo>
                    <a:pt x="1461" y="320"/>
                  </a:moveTo>
                  <a:cubicBezTo>
                    <a:pt x="1461" y="320"/>
                    <a:pt x="1553" y="1"/>
                    <a:pt x="1256" y="69"/>
                  </a:cubicBezTo>
                  <a:cubicBezTo>
                    <a:pt x="982" y="138"/>
                    <a:pt x="1" y="1530"/>
                    <a:pt x="1" y="153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6479518" y="1887192"/>
              <a:ext cx="699186" cy="635768"/>
            </a:xfrm>
            <a:custGeom>
              <a:avLst/>
              <a:gdLst/>
              <a:ahLst/>
              <a:cxnLst/>
              <a:rect l="l" t="t" r="r" b="b"/>
              <a:pathLst>
                <a:path w="11003" h="10005" extrusionOk="0">
                  <a:moveTo>
                    <a:pt x="8172" y="1"/>
                  </a:moveTo>
                  <a:cubicBezTo>
                    <a:pt x="8172" y="1"/>
                    <a:pt x="5958" y="3105"/>
                    <a:pt x="4178" y="3881"/>
                  </a:cubicBezTo>
                  <a:cubicBezTo>
                    <a:pt x="3863" y="4014"/>
                    <a:pt x="3533" y="4069"/>
                    <a:pt x="3202" y="4069"/>
                  </a:cubicBezTo>
                  <a:cubicBezTo>
                    <a:pt x="1655" y="4069"/>
                    <a:pt x="92" y="2877"/>
                    <a:pt x="92" y="2877"/>
                  </a:cubicBezTo>
                  <a:lnTo>
                    <a:pt x="1" y="9062"/>
                  </a:lnTo>
                  <a:lnTo>
                    <a:pt x="1667" y="9633"/>
                  </a:lnTo>
                  <a:cubicBezTo>
                    <a:pt x="1667" y="9633"/>
                    <a:pt x="2038" y="10004"/>
                    <a:pt x="3231" y="10004"/>
                  </a:cubicBezTo>
                  <a:cubicBezTo>
                    <a:pt x="3956" y="10004"/>
                    <a:pt x="4983" y="9867"/>
                    <a:pt x="6414" y="9427"/>
                  </a:cubicBezTo>
                  <a:cubicBezTo>
                    <a:pt x="10203" y="8263"/>
                    <a:pt x="11002" y="1941"/>
                    <a:pt x="11002" y="1941"/>
                  </a:cubicBezTo>
                  <a:lnTo>
                    <a:pt x="817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6961058" y="1887192"/>
              <a:ext cx="217642" cy="191525"/>
            </a:xfrm>
            <a:custGeom>
              <a:avLst/>
              <a:gdLst/>
              <a:ahLst/>
              <a:cxnLst/>
              <a:rect l="l" t="t" r="r" b="b"/>
              <a:pathLst>
                <a:path w="3425" h="3014" extrusionOk="0">
                  <a:moveTo>
                    <a:pt x="594" y="1"/>
                  </a:moveTo>
                  <a:cubicBezTo>
                    <a:pt x="594" y="1"/>
                    <a:pt x="366" y="343"/>
                    <a:pt x="1" y="800"/>
                  </a:cubicBezTo>
                  <a:lnTo>
                    <a:pt x="3219" y="3014"/>
                  </a:lnTo>
                  <a:cubicBezTo>
                    <a:pt x="3379" y="2352"/>
                    <a:pt x="3424" y="1941"/>
                    <a:pt x="3424" y="1941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6961058" y="1887192"/>
              <a:ext cx="217642" cy="191525"/>
            </a:xfrm>
            <a:custGeom>
              <a:avLst/>
              <a:gdLst/>
              <a:ahLst/>
              <a:cxnLst/>
              <a:rect l="l" t="t" r="r" b="b"/>
              <a:pathLst>
                <a:path w="3425" h="3014" fill="none" extrusionOk="0">
                  <a:moveTo>
                    <a:pt x="594" y="1"/>
                  </a:moveTo>
                  <a:lnTo>
                    <a:pt x="3424" y="1941"/>
                  </a:lnTo>
                  <a:cubicBezTo>
                    <a:pt x="3424" y="1941"/>
                    <a:pt x="3379" y="2352"/>
                    <a:pt x="3219" y="3014"/>
                  </a:cubicBezTo>
                  <a:lnTo>
                    <a:pt x="1" y="800"/>
                  </a:lnTo>
                  <a:cubicBezTo>
                    <a:pt x="366" y="343"/>
                    <a:pt x="594" y="1"/>
                    <a:pt x="594" y="1"/>
                  </a:cubicBezTo>
                  <a:close/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6479518" y="1887192"/>
              <a:ext cx="699186" cy="673069"/>
            </a:xfrm>
            <a:custGeom>
              <a:avLst/>
              <a:gdLst/>
              <a:ahLst/>
              <a:cxnLst/>
              <a:rect l="l" t="t" r="r" b="b"/>
              <a:pathLst>
                <a:path w="11003" h="10592" fill="none" extrusionOk="0">
                  <a:moveTo>
                    <a:pt x="8172" y="1"/>
                  </a:moveTo>
                  <a:lnTo>
                    <a:pt x="11002" y="1941"/>
                  </a:lnTo>
                  <a:cubicBezTo>
                    <a:pt x="11002" y="1941"/>
                    <a:pt x="10203" y="8263"/>
                    <a:pt x="6414" y="9427"/>
                  </a:cubicBezTo>
                  <a:cubicBezTo>
                    <a:pt x="2625" y="10592"/>
                    <a:pt x="1667" y="9633"/>
                    <a:pt x="1667" y="9633"/>
                  </a:cubicBezTo>
                  <a:lnTo>
                    <a:pt x="1" y="9062"/>
                  </a:lnTo>
                  <a:lnTo>
                    <a:pt x="92" y="2877"/>
                  </a:lnTo>
                  <a:cubicBezTo>
                    <a:pt x="92" y="2877"/>
                    <a:pt x="1370" y="3858"/>
                    <a:pt x="2740" y="4041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5847124" y="2071408"/>
              <a:ext cx="419270" cy="749196"/>
            </a:xfrm>
            <a:custGeom>
              <a:avLst/>
              <a:gdLst/>
              <a:ahLst/>
              <a:cxnLst/>
              <a:rect l="l" t="t" r="r" b="b"/>
              <a:pathLst>
                <a:path w="6598" h="11790" extrusionOk="0">
                  <a:moveTo>
                    <a:pt x="6392" y="0"/>
                  </a:moveTo>
                  <a:cubicBezTo>
                    <a:pt x="6391" y="1"/>
                    <a:pt x="3812" y="640"/>
                    <a:pt x="2740" y="2603"/>
                  </a:cubicBezTo>
                  <a:cubicBezTo>
                    <a:pt x="1667" y="4566"/>
                    <a:pt x="1" y="8514"/>
                    <a:pt x="1713" y="10706"/>
                  </a:cubicBezTo>
                  <a:cubicBezTo>
                    <a:pt x="2274" y="11422"/>
                    <a:pt x="3123" y="11789"/>
                    <a:pt x="4048" y="11789"/>
                  </a:cubicBezTo>
                  <a:cubicBezTo>
                    <a:pt x="4889" y="11789"/>
                    <a:pt x="5792" y="11485"/>
                    <a:pt x="6597" y="10865"/>
                  </a:cubicBezTo>
                  <a:lnTo>
                    <a:pt x="4452" y="6300"/>
                  </a:lnTo>
                  <a:lnTo>
                    <a:pt x="4342" y="6355"/>
                  </a:lnTo>
                  <a:lnTo>
                    <a:pt x="4342" y="6355"/>
                  </a:lnTo>
                  <a:lnTo>
                    <a:pt x="4406" y="6323"/>
                  </a:lnTo>
                  <a:lnTo>
                    <a:pt x="4383" y="6163"/>
                  </a:lnTo>
                  <a:lnTo>
                    <a:pt x="4223" y="468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6060379" y="2071408"/>
              <a:ext cx="192923" cy="111712"/>
            </a:xfrm>
            <a:custGeom>
              <a:avLst/>
              <a:gdLst/>
              <a:ahLst/>
              <a:cxnLst/>
              <a:rect l="l" t="t" r="r" b="b"/>
              <a:pathLst>
                <a:path w="3036" h="1758" fill="none" extrusionOk="0">
                  <a:moveTo>
                    <a:pt x="0" y="1758"/>
                  </a:moveTo>
                  <a:cubicBezTo>
                    <a:pt x="1233" y="457"/>
                    <a:pt x="3036" y="0"/>
                    <a:pt x="3036" y="0"/>
                  </a:cubicBez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5909525" y="2368735"/>
              <a:ext cx="356869" cy="480146"/>
            </a:xfrm>
            <a:custGeom>
              <a:avLst/>
              <a:gdLst/>
              <a:ahLst/>
              <a:cxnLst/>
              <a:rect l="l" t="t" r="r" b="b"/>
              <a:pathLst>
                <a:path w="5616" h="7556" fill="none" extrusionOk="0">
                  <a:moveTo>
                    <a:pt x="3241" y="1"/>
                  </a:moveTo>
                  <a:lnTo>
                    <a:pt x="3424" y="1644"/>
                  </a:lnTo>
                  <a:lnTo>
                    <a:pt x="5615" y="6186"/>
                  </a:lnTo>
                  <a:cubicBezTo>
                    <a:pt x="3903" y="7556"/>
                    <a:pt x="1826" y="7419"/>
                    <a:pt x="731" y="6027"/>
                  </a:cubicBezTo>
                  <a:cubicBezTo>
                    <a:pt x="251" y="5410"/>
                    <a:pt x="23" y="4634"/>
                    <a:pt x="0" y="3812"/>
                  </a:cubicBez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6578139" y="4126640"/>
              <a:ext cx="262631" cy="316263"/>
            </a:xfrm>
            <a:custGeom>
              <a:avLst/>
              <a:gdLst/>
              <a:ahLst/>
              <a:cxnLst/>
              <a:rect l="l" t="t" r="r" b="b"/>
              <a:pathLst>
                <a:path w="4133" h="4977" extrusionOk="0">
                  <a:moveTo>
                    <a:pt x="2968" y="1"/>
                  </a:moveTo>
                  <a:lnTo>
                    <a:pt x="1" y="343"/>
                  </a:lnTo>
                  <a:lnTo>
                    <a:pt x="1073" y="4977"/>
                  </a:lnTo>
                  <a:lnTo>
                    <a:pt x="4132" y="4680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6578139" y="4126640"/>
              <a:ext cx="262631" cy="316263"/>
            </a:xfrm>
            <a:custGeom>
              <a:avLst/>
              <a:gdLst/>
              <a:ahLst/>
              <a:cxnLst/>
              <a:rect l="l" t="t" r="r" b="b"/>
              <a:pathLst>
                <a:path w="4133" h="4977" fill="none" extrusionOk="0">
                  <a:moveTo>
                    <a:pt x="2968" y="1"/>
                  </a:moveTo>
                  <a:lnTo>
                    <a:pt x="4132" y="4680"/>
                  </a:lnTo>
                  <a:lnTo>
                    <a:pt x="1073" y="4977"/>
                  </a:lnTo>
                  <a:lnTo>
                    <a:pt x="1" y="34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6572357" y="4366013"/>
              <a:ext cx="561357" cy="236451"/>
            </a:xfrm>
            <a:custGeom>
              <a:avLst/>
              <a:gdLst/>
              <a:ahLst/>
              <a:cxnLst/>
              <a:rect l="l" t="t" r="r" b="b"/>
              <a:pathLst>
                <a:path w="8834" h="3721" extrusionOk="0">
                  <a:moveTo>
                    <a:pt x="4839" y="0"/>
                  </a:moveTo>
                  <a:lnTo>
                    <a:pt x="0" y="297"/>
                  </a:lnTo>
                  <a:lnTo>
                    <a:pt x="594" y="3721"/>
                  </a:lnTo>
                  <a:lnTo>
                    <a:pt x="8834" y="3698"/>
                  </a:lnTo>
                  <a:lnTo>
                    <a:pt x="5684" y="1917"/>
                  </a:lnTo>
                  <a:lnTo>
                    <a:pt x="48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6572357" y="4366013"/>
              <a:ext cx="561357" cy="236451"/>
            </a:xfrm>
            <a:custGeom>
              <a:avLst/>
              <a:gdLst/>
              <a:ahLst/>
              <a:cxnLst/>
              <a:rect l="l" t="t" r="r" b="b"/>
              <a:pathLst>
                <a:path w="8834" h="3721" fill="none" extrusionOk="0">
                  <a:moveTo>
                    <a:pt x="4839" y="0"/>
                  </a:moveTo>
                  <a:lnTo>
                    <a:pt x="0" y="297"/>
                  </a:lnTo>
                  <a:lnTo>
                    <a:pt x="594" y="3721"/>
                  </a:lnTo>
                  <a:lnTo>
                    <a:pt x="8834" y="3698"/>
                  </a:lnTo>
                  <a:lnTo>
                    <a:pt x="5684" y="1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6977008" y="4521190"/>
              <a:ext cx="45053" cy="30502"/>
            </a:xfrm>
            <a:custGeom>
              <a:avLst/>
              <a:gdLst/>
              <a:ahLst/>
              <a:cxnLst/>
              <a:rect l="l" t="t" r="r" b="b"/>
              <a:pathLst>
                <a:path w="709" h="480" fill="none" extrusionOk="0">
                  <a:moveTo>
                    <a:pt x="708" y="0"/>
                  </a:moveTo>
                  <a:lnTo>
                    <a:pt x="1" y="48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6940724" y="4492150"/>
              <a:ext cx="45053" cy="29104"/>
            </a:xfrm>
            <a:custGeom>
              <a:avLst/>
              <a:gdLst/>
              <a:ahLst/>
              <a:cxnLst/>
              <a:rect l="l" t="t" r="r" b="b"/>
              <a:pathLst>
                <a:path w="709" h="458" fill="none" extrusionOk="0">
                  <a:moveTo>
                    <a:pt x="709" y="1"/>
                  </a:moveTo>
                  <a:lnTo>
                    <a:pt x="1" y="4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6589768" y="4484906"/>
              <a:ext cx="168267" cy="117558"/>
            </a:xfrm>
            <a:custGeom>
              <a:avLst/>
              <a:gdLst/>
              <a:ahLst/>
              <a:cxnLst/>
              <a:rect l="l" t="t" r="r" b="b"/>
              <a:pathLst>
                <a:path w="2648" h="1850" extrusionOk="0">
                  <a:moveTo>
                    <a:pt x="411" y="1"/>
                  </a:moveTo>
                  <a:cubicBezTo>
                    <a:pt x="274" y="1"/>
                    <a:pt x="137" y="1"/>
                    <a:pt x="0" y="24"/>
                  </a:cubicBezTo>
                  <a:lnTo>
                    <a:pt x="320" y="1850"/>
                  </a:lnTo>
                  <a:lnTo>
                    <a:pt x="2648" y="1850"/>
                  </a:lnTo>
                  <a:cubicBezTo>
                    <a:pt x="2534" y="800"/>
                    <a:pt x="1575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6032801" y="4110690"/>
              <a:ext cx="194384" cy="329354"/>
            </a:xfrm>
            <a:custGeom>
              <a:avLst/>
              <a:gdLst/>
              <a:ahLst/>
              <a:cxnLst/>
              <a:rect l="l" t="t" r="r" b="b"/>
              <a:pathLst>
                <a:path w="3059" h="5183" extrusionOk="0">
                  <a:moveTo>
                    <a:pt x="23" y="1"/>
                  </a:moveTo>
                  <a:lnTo>
                    <a:pt x="0" y="4748"/>
                  </a:lnTo>
                  <a:lnTo>
                    <a:pt x="3059" y="5182"/>
                  </a:lnTo>
                  <a:lnTo>
                    <a:pt x="3013" y="34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6032801" y="4110690"/>
              <a:ext cx="194384" cy="329354"/>
            </a:xfrm>
            <a:custGeom>
              <a:avLst/>
              <a:gdLst/>
              <a:ahLst/>
              <a:cxnLst/>
              <a:rect l="l" t="t" r="r" b="b"/>
              <a:pathLst>
                <a:path w="3059" h="5183" fill="none" extrusionOk="0">
                  <a:moveTo>
                    <a:pt x="3013" y="343"/>
                  </a:moveTo>
                  <a:lnTo>
                    <a:pt x="3059" y="5182"/>
                  </a:lnTo>
                  <a:lnTo>
                    <a:pt x="0" y="4748"/>
                  </a:lnTo>
                  <a:lnTo>
                    <a:pt x="2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5964618" y="4376117"/>
              <a:ext cx="523674" cy="226347"/>
            </a:xfrm>
            <a:custGeom>
              <a:avLst/>
              <a:gdLst/>
              <a:ahLst/>
              <a:cxnLst/>
              <a:rect l="l" t="t" r="r" b="b"/>
              <a:pathLst>
                <a:path w="8241" h="3562" extrusionOk="0">
                  <a:moveTo>
                    <a:pt x="5068" y="1"/>
                  </a:moveTo>
                  <a:lnTo>
                    <a:pt x="366" y="115"/>
                  </a:lnTo>
                  <a:lnTo>
                    <a:pt x="1" y="3562"/>
                  </a:lnTo>
                  <a:lnTo>
                    <a:pt x="1" y="3562"/>
                  </a:lnTo>
                  <a:lnTo>
                    <a:pt x="8240" y="3539"/>
                  </a:lnTo>
                  <a:lnTo>
                    <a:pt x="5113" y="175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5964618" y="4376117"/>
              <a:ext cx="523674" cy="226347"/>
            </a:xfrm>
            <a:custGeom>
              <a:avLst/>
              <a:gdLst/>
              <a:ahLst/>
              <a:cxnLst/>
              <a:rect l="l" t="t" r="r" b="b"/>
              <a:pathLst>
                <a:path w="8241" h="3562" fill="none" extrusionOk="0">
                  <a:moveTo>
                    <a:pt x="5068" y="1"/>
                  </a:moveTo>
                  <a:lnTo>
                    <a:pt x="366" y="115"/>
                  </a:lnTo>
                  <a:lnTo>
                    <a:pt x="1" y="3562"/>
                  </a:lnTo>
                  <a:lnTo>
                    <a:pt x="8240" y="3539"/>
                  </a:lnTo>
                  <a:lnTo>
                    <a:pt x="5113" y="175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6331587" y="4521190"/>
              <a:ext cx="44990" cy="30502"/>
            </a:xfrm>
            <a:custGeom>
              <a:avLst/>
              <a:gdLst/>
              <a:ahLst/>
              <a:cxnLst/>
              <a:rect l="l" t="t" r="r" b="b"/>
              <a:pathLst>
                <a:path w="708" h="480" fill="none" extrusionOk="0">
                  <a:moveTo>
                    <a:pt x="708" y="0"/>
                  </a:moveTo>
                  <a:lnTo>
                    <a:pt x="0" y="48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6295303" y="4492150"/>
              <a:ext cx="45053" cy="29104"/>
            </a:xfrm>
            <a:custGeom>
              <a:avLst/>
              <a:gdLst/>
              <a:ahLst/>
              <a:cxnLst/>
              <a:rect l="l" t="t" r="r" b="b"/>
              <a:pathLst>
                <a:path w="709" h="458" fill="none" extrusionOk="0">
                  <a:moveTo>
                    <a:pt x="708" y="1"/>
                  </a:moveTo>
                  <a:lnTo>
                    <a:pt x="1" y="4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5964618" y="4489227"/>
              <a:ext cx="147996" cy="113237"/>
            </a:xfrm>
            <a:custGeom>
              <a:avLst/>
              <a:gdLst/>
              <a:ahLst/>
              <a:cxnLst/>
              <a:rect l="l" t="t" r="r" b="b"/>
              <a:pathLst>
                <a:path w="2329" h="1782" extrusionOk="0">
                  <a:moveTo>
                    <a:pt x="209" y="1"/>
                  </a:moveTo>
                  <a:cubicBezTo>
                    <a:pt x="192" y="1"/>
                    <a:pt x="183" y="1"/>
                    <a:pt x="183" y="1"/>
                  </a:cubicBezTo>
                  <a:lnTo>
                    <a:pt x="1" y="1782"/>
                  </a:lnTo>
                  <a:lnTo>
                    <a:pt x="2329" y="1782"/>
                  </a:lnTo>
                  <a:cubicBezTo>
                    <a:pt x="2116" y="60"/>
                    <a:pt x="440" y="1"/>
                    <a:pt x="2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6266327" y="2854662"/>
              <a:ext cx="659978" cy="1450478"/>
            </a:xfrm>
            <a:custGeom>
              <a:avLst/>
              <a:gdLst/>
              <a:ahLst/>
              <a:cxnLst/>
              <a:rect l="l" t="t" r="r" b="b"/>
              <a:pathLst>
                <a:path w="10386" h="22826" extrusionOk="0">
                  <a:moveTo>
                    <a:pt x="0" y="0"/>
                  </a:moveTo>
                  <a:lnTo>
                    <a:pt x="845" y="4131"/>
                  </a:lnTo>
                  <a:lnTo>
                    <a:pt x="3926" y="22825"/>
                  </a:lnTo>
                  <a:lnTo>
                    <a:pt x="10386" y="22300"/>
                  </a:lnTo>
                  <a:lnTo>
                    <a:pt x="593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6321420" y="3125872"/>
              <a:ext cx="604885" cy="1179268"/>
            </a:xfrm>
            <a:custGeom>
              <a:avLst/>
              <a:gdLst/>
              <a:ahLst/>
              <a:cxnLst/>
              <a:rect l="l" t="t" r="r" b="b"/>
              <a:pathLst>
                <a:path w="9519" h="18558" fill="none" extrusionOk="0">
                  <a:moveTo>
                    <a:pt x="1" y="0"/>
                  </a:moveTo>
                  <a:lnTo>
                    <a:pt x="3059" y="18557"/>
                  </a:lnTo>
                  <a:lnTo>
                    <a:pt x="9519" y="18032"/>
                  </a:ln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6343152" y="3078023"/>
              <a:ext cx="101608" cy="516367"/>
            </a:xfrm>
            <a:custGeom>
              <a:avLst/>
              <a:gdLst/>
              <a:ahLst/>
              <a:cxnLst/>
              <a:rect l="l" t="t" r="r" b="b"/>
              <a:pathLst>
                <a:path w="1599" h="8126" fill="none" extrusionOk="0">
                  <a:moveTo>
                    <a:pt x="1599" y="0"/>
                  </a:moveTo>
                  <a:lnTo>
                    <a:pt x="594" y="91"/>
                  </a:lnTo>
                  <a:lnTo>
                    <a:pt x="1" y="8126"/>
                  </a:lnTo>
                </a:path>
              </a:pathLst>
            </a:custGeom>
            <a:noFill/>
            <a:ln w="1150" cap="flat" cmpd="sng">
              <a:solidFill>
                <a:srgbClr val="3A4A36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5896434" y="2711051"/>
              <a:ext cx="633925" cy="1573755"/>
            </a:xfrm>
            <a:custGeom>
              <a:avLst/>
              <a:gdLst/>
              <a:ahLst/>
              <a:cxnLst/>
              <a:rect l="l" t="t" r="r" b="b"/>
              <a:pathLst>
                <a:path w="9976" h="24766" extrusionOk="0">
                  <a:moveTo>
                    <a:pt x="9975" y="0"/>
                  </a:moveTo>
                  <a:lnTo>
                    <a:pt x="3105" y="1895"/>
                  </a:lnTo>
                  <a:lnTo>
                    <a:pt x="2785" y="3858"/>
                  </a:lnTo>
                  <a:lnTo>
                    <a:pt x="1" y="24675"/>
                  </a:lnTo>
                  <a:lnTo>
                    <a:pt x="6689" y="24766"/>
                  </a:lnTo>
                  <a:lnTo>
                    <a:pt x="7624" y="5866"/>
                  </a:lnTo>
                  <a:lnTo>
                    <a:pt x="8629" y="5775"/>
                  </a:lnTo>
                  <a:lnTo>
                    <a:pt x="997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6254698" y="2018221"/>
              <a:ext cx="235053" cy="565233"/>
            </a:xfrm>
            <a:custGeom>
              <a:avLst/>
              <a:gdLst/>
              <a:ahLst/>
              <a:cxnLst/>
              <a:rect l="l" t="t" r="r" b="b"/>
              <a:pathLst>
                <a:path w="3699" h="8895" extrusionOk="0">
                  <a:moveTo>
                    <a:pt x="1398" y="1"/>
                  </a:moveTo>
                  <a:cubicBezTo>
                    <a:pt x="1245" y="1"/>
                    <a:pt x="1109" y="6"/>
                    <a:pt x="1005" y="16"/>
                  </a:cubicBezTo>
                  <a:cubicBezTo>
                    <a:pt x="503" y="39"/>
                    <a:pt x="183" y="701"/>
                    <a:pt x="92" y="1271"/>
                  </a:cubicBezTo>
                  <a:cubicBezTo>
                    <a:pt x="1" y="1842"/>
                    <a:pt x="229" y="3828"/>
                    <a:pt x="229" y="3828"/>
                  </a:cubicBezTo>
                  <a:lnTo>
                    <a:pt x="1210" y="8895"/>
                  </a:lnTo>
                  <a:lnTo>
                    <a:pt x="2123" y="8895"/>
                  </a:lnTo>
                  <a:lnTo>
                    <a:pt x="2648" y="7639"/>
                  </a:lnTo>
                  <a:cubicBezTo>
                    <a:pt x="2648" y="7639"/>
                    <a:pt x="3356" y="3417"/>
                    <a:pt x="3516" y="2253"/>
                  </a:cubicBezTo>
                  <a:cubicBezTo>
                    <a:pt x="3698" y="1111"/>
                    <a:pt x="3219" y="655"/>
                    <a:pt x="2991" y="335"/>
                  </a:cubicBezTo>
                  <a:cubicBezTo>
                    <a:pt x="2810" y="82"/>
                    <a:pt x="1983" y="1"/>
                    <a:pt x="13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6364948" y="2046753"/>
              <a:ext cx="4385" cy="717995"/>
            </a:xfrm>
            <a:custGeom>
              <a:avLst/>
              <a:gdLst/>
              <a:ahLst/>
              <a:cxnLst/>
              <a:rect l="l" t="t" r="r" b="b"/>
              <a:pathLst>
                <a:path w="69" h="11299" fill="none" extrusionOk="0">
                  <a:moveTo>
                    <a:pt x="69" y="0"/>
                  </a:moveTo>
                  <a:lnTo>
                    <a:pt x="0" y="112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6330125" y="2175813"/>
              <a:ext cx="21796" cy="21859"/>
            </a:xfrm>
            <a:custGeom>
              <a:avLst/>
              <a:gdLst/>
              <a:ahLst/>
              <a:cxnLst/>
              <a:rect l="l" t="t" r="r" b="b"/>
              <a:pathLst>
                <a:path w="343" h="344" extrusionOk="0">
                  <a:moveTo>
                    <a:pt x="183" y="1"/>
                  </a:moveTo>
                  <a:cubicBezTo>
                    <a:pt x="92" y="1"/>
                    <a:pt x="1" y="92"/>
                    <a:pt x="1" y="183"/>
                  </a:cubicBezTo>
                  <a:cubicBezTo>
                    <a:pt x="1" y="275"/>
                    <a:pt x="92" y="343"/>
                    <a:pt x="183" y="343"/>
                  </a:cubicBezTo>
                  <a:cubicBezTo>
                    <a:pt x="274" y="343"/>
                    <a:pt x="343" y="275"/>
                    <a:pt x="343" y="183"/>
                  </a:cubicBezTo>
                  <a:cubicBezTo>
                    <a:pt x="343" y="92"/>
                    <a:pt x="274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4"/>
            <p:cNvSpPr/>
            <p:nvPr/>
          </p:nvSpPr>
          <p:spPr>
            <a:xfrm>
              <a:off x="6327202" y="2278819"/>
              <a:ext cx="21859" cy="21796"/>
            </a:xfrm>
            <a:custGeom>
              <a:avLst/>
              <a:gdLst/>
              <a:ahLst/>
              <a:cxnLst/>
              <a:rect l="l" t="t" r="r" b="b"/>
              <a:pathLst>
                <a:path w="344" h="343" extrusionOk="0">
                  <a:moveTo>
                    <a:pt x="161" y="0"/>
                  </a:moveTo>
                  <a:cubicBezTo>
                    <a:pt x="69" y="0"/>
                    <a:pt x="1" y="69"/>
                    <a:pt x="1" y="160"/>
                  </a:cubicBezTo>
                  <a:cubicBezTo>
                    <a:pt x="1" y="252"/>
                    <a:pt x="69" y="343"/>
                    <a:pt x="161" y="343"/>
                  </a:cubicBezTo>
                  <a:cubicBezTo>
                    <a:pt x="252" y="343"/>
                    <a:pt x="343" y="252"/>
                    <a:pt x="343" y="160"/>
                  </a:cubicBezTo>
                  <a:cubicBezTo>
                    <a:pt x="343" y="69"/>
                    <a:pt x="252" y="0"/>
                    <a:pt x="161" y="0"/>
                  </a:cubicBezTo>
                  <a:close/>
                </a:path>
              </a:pathLst>
            </a:custGeom>
            <a:solidFill>
              <a:srgbClr val="01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4"/>
            <p:cNvSpPr/>
            <p:nvPr/>
          </p:nvSpPr>
          <p:spPr>
            <a:xfrm>
              <a:off x="6330125" y="2380364"/>
              <a:ext cx="21796" cy="21796"/>
            </a:xfrm>
            <a:custGeom>
              <a:avLst/>
              <a:gdLst/>
              <a:ahLst/>
              <a:cxnLst/>
              <a:rect l="l" t="t" r="r" b="b"/>
              <a:pathLst>
                <a:path w="343" h="343" extrusionOk="0">
                  <a:moveTo>
                    <a:pt x="183" y="0"/>
                  </a:moveTo>
                  <a:cubicBezTo>
                    <a:pt x="92" y="0"/>
                    <a:pt x="1" y="69"/>
                    <a:pt x="1" y="183"/>
                  </a:cubicBezTo>
                  <a:cubicBezTo>
                    <a:pt x="1" y="274"/>
                    <a:pt x="92" y="343"/>
                    <a:pt x="183" y="343"/>
                  </a:cubicBezTo>
                  <a:cubicBezTo>
                    <a:pt x="274" y="343"/>
                    <a:pt x="343" y="274"/>
                    <a:pt x="343" y="183"/>
                  </a:cubicBezTo>
                  <a:cubicBezTo>
                    <a:pt x="343" y="69"/>
                    <a:pt x="274" y="0"/>
                    <a:pt x="183" y="0"/>
                  </a:cubicBezTo>
                  <a:close/>
                </a:path>
              </a:pathLst>
            </a:custGeom>
            <a:solidFill>
              <a:srgbClr val="01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6330125" y="2481908"/>
              <a:ext cx="21796" cy="21796"/>
            </a:xfrm>
            <a:custGeom>
              <a:avLst/>
              <a:gdLst/>
              <a:ahLst/>
              <a:cxnLst/>
              <a:rect l="l" t="t" r="r" b="b"/>
              <a:pathLst>
                <a:path w="343" h="343" extrusionOk="0">
                  <a:moveTo>
                    <a:pt x="183" y="0"/>
                  </a:moveTo>
                  <a:cubicBezTo>
                    <a:pt x="92" y="0"/>
                    <a:pt x="1" y="91"/>
                    <a:pt x="1" y="183"/>
                  </a:cubicBezTo>
                  <a:cubicBezTo>
                    <a:pt x="1" y="274"/>
                    <a:pt x="92" y="342"/>
                    <a:pt x="183" y="342"/>
                  </a:cubicBezTo>
                  <a:cubicBezTo>
                    <a:pt x="274" y="342"/>
                    <a:pt x="343" y="274"/>
                    <a:pt x="343" y="183"/>
                  </a:cubicBezTo>
                  <a:cubicBezTo>
                    <a:pt x="343" y="91"/>
                    <a:pt x="274" y="0"/>
                    <a:pt x="183" y="0"/>
                  </a:cubicBezTo>
                  <a:close/>
                </a:path>
              </a:pathLst>
            </a:custGeom>
            <a:solidFill>
              <a:srgbClr val="01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>
              <a:off x="6156077" y="2001128"/>
              <a:ext cx="416347" cy="647587"/>
            </a:xfrm>
            <a:custGeom>
              <a:avLst/>
              <a:gdLst/>
              <a:ahLst/>
              <a:cxnLst/>
              <a:rect l="l" t="t" r="r" b="b"/>
              <a:pathLst>
                <a:path w="6552" h="10191" extrusionOk="0">
                  <a:moveTo>
                    <a:pt x="3276" y="1"/>
                  </a:moveTo>
                  <a:cubicBezTo>
                    <a:pt x="2783" y="1"/>
                    <a:pt x="2184" y="130"/>
                    <a:pt x="1690" y="581"/>
                  </a:cubicBezTo>
                  <a:cubicBezTo>
                    <a:pt x="868" y="1312"/>
                    <a:pt x="274" y="1837"/>
                    <a:pt x="206" y="2681"/>
                  </a:cubicBezTo>
                  <a:lnTo>
                    <a:pt x="754" y="2841"/>
                  </a:lnTo>
                  <a:lnTo>
                    <a:pt x="0" y="3480"/>
                  </a:lnTo>
                  <a:lnTo>
                    <a:pt x="1575" y="7269"/>
                  </a:lnTo>
                  <a:lnTo>
                    <a:pt x="2762" y="10008"/>
                  </a:lnTo>
                  <a:lnTo>
                    <a:pt x="3059" y="10077"/>
                  </a:lnTo>
                  <a:cubicBezTo>
                    <a:pt x="3059" y="10077"/>
                    <a:pt x="2306" y="5352"/>
                    <a:pt x="2215" y="4781"/>
                  </a:cubicBezTo>
                  <a:cubicBezTo>
                    <a:pt x="2100" y="4211"/>
                    <a:pt x="1849" y="810"/>
                    <a:pt x="2329" y="627"/>
                  </a:cubicBezTo>
                  <a:cubicBezTo>
                    <a:pt x="2568" y="536"/>
                    <a:pt x="3013" y="513"/>
                    <a:pt x="3399" y="513"/>
                  </a:cubicBezTo>
                  <a:cubicBezTo>
                    <a:pt x="3784" y="513"/>
                    <a:pt x="4109" y="536"/>
                    <a:pt x="4109" y="536"/>
                  </a:cubicBezTo>
                  <a:cubicBezTo>
                    <a:pt x="4109" y="536"/>
                    <a:pt x="4611" y="718"/>
                    <a:pt x="4680" y="1905"/>
                  </a:cubicBezTo>
                  <a:cubicBezTo>
                    <a:pt x="4725" y="3092"/>
                    <a:pt x="3265" y="10191"/>
                    <a:pt x="3265" y="10191"/>
                  </a:cubicBezTo>
                  <a:lnTo>
                    <a:pt x="3744" y="10100"/>
                  </a:lnTo>
                  <a:lnTo>
                    <a:pt x="6551" y="3480"/>
                  </a:lnTo>
                  <a:lnTo>
                    <a:pt x="5798" y="2841"/>
                  </a:lnTo>
                  <a:lnTo>
                    <a:pt x="6300" y="2681"/>
                  </a:lnTo>
                  <a:cubicBezTo>
                    <a:pt x="6300" y="2681"/>
                    <a:pt x="6141" y="1791"/>
                    <a:pt x="5707" y="1335"/>
                  </a:cubicBezTo>
                  <a:cubicBezTo>
                    <a:pt x="5250" y="878"/>
                    <a:pt x="4451" y="239"/>
                    <a:pt x="4018" y="102"/>
                  </a:cubicBezTo>
                  <a:cubicBezTo>
                    <a:pt x="3844" y="50"/>
                    <a:pt x="3580" y="1"/>
                    <a:pt x="327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4"/>
            <p:cNvSpPr/>
            <p:nvPr/>
          </p:nvSpPr>
          <p:spPr>
            <a:xfrm>
              <a:off x="6156077" y="2010469"/>
              <a:ext cx="416347" cy="638246"/>
            </a:xfrm>
            <a:custGeom>
              <a:avLst/>
              <a:gdLst/>
              <a:ahLst/>
              <a:cxnLst/>
              <a:rect l="l" t="t" r="r" b="b"/>
              <a:pathLst>
                <a:path w="6552" h="10044" fill="none" extrusionOk="0">
                  <a:moveTo>
                    <a:pt x="2854" y="10044"/>
                  </a:moveTo>
                  <a:cubicBezTo>
                    <a:pt x="2283" y="8857"/>
                    <a:pt x="0" y="3333"/>
                    <a:pt x="0" y="3333"/>
                  </a:cubicBezTo>
                  <a:lnTo>
                    <a:pt x="754" y="2694"/>
                  </a:lnTo>
                  <a:lnTo>
                    <a:pt x="206" y="2534"/>
                  </a:lnTo>
                  <a:cubicBezTo>
                    <a:pt x="525" y="800"/>
                    <a:pt x="2420" y="1"/>
                    <a:pt x="2420" y="1"/>
                  </a:cubicBezTo>
                  <a:lnTo>
                    <a:pt x="4132" y="1"/>
                  </a:lnTo>
                  <a:cubicBezTo>
                    <a:pt x="4132" y="1"/>
                    <a:pt x="6026" y="800"/>
                    <a:pt x="6346" y="2534"/>
                  </a:cubicBezTo>
                  <a:lnTo>
                    <a:pt x="5798" y="2694"/>
                  </a:lnTo>
                  <a:lnTo>
                    <a:pt x="6551" y="3333"/>
                  </a:lnTo>
                  <a:cubicBezTo>
                    <a:pt x="6551" y="3333"/>
                    <a:pt x="4269" y="8857"/>
                    <a:pt x="3698" y="1004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5941424" y="2660279"/>
              <a:ext cx="452567" cy="417935"/>
            </a:xfrm>
            <a:custGeom>
              <a:avLst/>
              <a:gdLst/>
              <a:ahLst/>
              <a:cxnLst/>
              <a:rect l="l" t="t" r="r" b="b"/>
              <a:pathLst>
                <a:path w="7122" h="6577" extrusionOk="0">
                  <a:moveTo>
                    <a:pt x="7122" y="1"/>
                  </a:moveTo>
                  <a:lnTo>
                    <a:pt x="1986" y="959"/>
                  </a:lnTo>
                  <a:cubicBezTo>
                    <a:pt x="1986" y="959"/>
                    <a:pt x="1187" y="2717"/>
                    <a:pt x="776" y="3904"/>
                  </a:cubicBezTo>
                  <a:cubicBezTo>
                    <a:pt x="571" y="4566"/>
                    <a:pt x="0" y="6414"/>
                    <a:pt x="0" y="6414"/>
                  </a:cubicBezTo>
                  <a:cubicBezTo>
                    <a:pt x="804" y="6527"/>
                    <a:pt x="1484" y="6576"/>
                    <a:pt x="2063" y="6576"/>
                  </a:cubicBezTo>
                  <a:cubicBezTo>
                    <a:pt x="3591" y="6576"/>
                    <a:pt x="4411" y="6235"/>
                    <a:pt x="4908" y="5821"/>
                  </a:cubicBezTo>
                  <a:cubicBezTo>
                    <a:pt x="5593" y="5273"/>
                    <a:pt x="7122" y="1"/>
                    <a:pt x="712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5941424" y="2660279"/>
              <a:ext cx="452567" cy="433758"/>
            </a:xfrm>
            <a:custGeom>
              <a:avLst/>
              <a:gdLst/>
              <a:ahLst/>
              <a:cxnLst/>
              <a:rect l="l" t="t" r="r" b="b"/>
              <a:pathLst>
                <a:path w="7122" h="6826" fill="none" extrusionOk="0">
                  <a:moveTo>
                    <a:pt x="7122" y="1"/>
                  </a:moveTo>
                  <a:cubicBezTo>
                    <a:pt x="7122" y="1"/>
                    <a:pt x="5593" y="5273"/>
                    <a:pt x="4908" y="5821"/>
                  </a:cubicBezTo>
                  <a:cubicBezTo>
                    <a:pt x="4223" y="6392"/>
                    <a:pt x="2922" y="6825"/>
                    <a:pt x="0" y="6414"/>
                  </a:cubicBez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>
              <a:off x="6327202" y="2364414"/>
              <a:ext cx="439541" cy="713801"/>
            </a:xfrm>
            <a:custGeom>
              <a:avLst/>
              <a:gdLst/>
              <a:ahLst/>
              <a:cxnLst/>
              <a:rect l="l" t="t" r="r" b="b"/>
              <a:pathLst>
                <a:path w="6917" h="11233" extrusionOk="0">
                  <a:moveTo>
                    <a:pt x="4201" y="0"/>
                  </a:moveTo>
                  <a:lnTo>
                    <a:pt x="389" y="2100"/>
                  </a:lnTo>
                  <a:lnTo>
                    <a:pt x="92" y="4497"/>
                  </a:lnTo>
                  <a:lnTo>
                    <a:pt x="1" y="4520"/>
                  </a:lnTo>
                  <a:cubicBezTo>
                    <a:pt x="1" y="4520"/>
                    <a:pt x="1507" y="9929"/>
                    <a:pt x="2169" y="10477"/>
                  </a:cubicBezTo>
                  <a:cubicBezTo>
                    <a:pt x="2649" y="10891"/>
                    <a:pt x="3441" y="11232"/>
                    <a:pt x="4919" y="11232"/>
                  </a:cubicBezTo>
                  <a:cubicBezTo>
                    <a:pt x="5480" y="11232"/>
                    <a:pt x="6139" y="11183"/>
                    <a:pt x="6917" y="11070"/>
                  </a:cubicBezTo>
                  <a:cubicBezTo>
                    <a:pt x="6917" y="11070"/>
                    <a:pt x="6369" y="9222"/>
                    <a:pt x="6164" y="8560"/>
                  </a:cubicBezTo>
                  <a:cubicBezTo>
                    <a:pt x="5776" y="7373"/>
                    <a:pt x="4680" y="4337"/>
                    <a:pt x="4680" y="4337"/>
                  </a:cubicBezTo>
                  <a:lnTo>
                    <a:pt x="4657" y="4337"/>
                  </a:lnTo>
                  <a:lnTo>
                    <a:pt x="4155" y="2967"/>
                  </a:lnTo>
                  <a:lnTo>
                    <a:pt x="4977" y="365"/>
                  </a:lnTo>
                  <a:lnTo>
                    <a:pt x="42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>
              <a:off x="6327202" y="2397775"/>
              <a:ext cx="439541" cy="696263"/>
            </a:xfrm>
            <a:custGeom>
              <a:avLst/>
              <a:gdLst/>
              <a:ahLst/>
              <a:cxnLst/>
              <a:rect l="l" t="t" r="r" b="b"/>
              <a:pathLst>
                <a:path w="6917" h="10957" fill="none" extrusionOk="0">
                  <a:moveTo>
                    <a:pt x="1" y="3995"/>
                  </a:moveTo>
                  <a:cubicBezTo>
                    <a:pt x="1" y="3995"/>
                    <a:pt x="1507" y="9404"/>
                    <a:pt x="2169" y="9952"/>
                  </a:cubicBezTo>
                  <a:cubicBezTo>
                    <a:pt x="2831" y="10523"/>
                    <a:pt x="4087" y="10956"/>
                    <a:pt x="6917" y="10545"/>
                  </a:cubicBezTo>
                  <a:lnTo>
                    <a:pt x="6232" y="8309"/>
                  </a:lnTo>
                  <a:lnTo>
                    <a:pt x="4589" y="3584"/>
                  </a:lnTo>
                  <a:lnTo>
                    <a:pt x="4155" y="2442"/>
                  </a:lnTo>
                  <a:lnTo>
                    <a:pt x="495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>
              <a:off x="6057456" y="2187632"/>
              <a:ext cx="494634" cy="552460"/>
            </a:xfrm>
            <a:custGeom>
              <a:avLst/>
              <a:gdLst/>
              <a:ahLst/>
              <a:cxnLst/>
              <a:rect l="l" t="t" r="r" b="b"/>
              <a:pathLst>
                <a:path w="7784" h="8694" extrusionOk="0">
                  <a:moveTo>
                    <a:pt x="4811" y="1"/>
                  </a:moveTo>
                  <a:cubicBezTo>
                    <a:pt x="4730" y="1"/>
                    <a:pt x="4647" y="14"/>
                    <a:pt x="4565" y="43"/>
                  </a:cubicBezTo>
                  <a:lnTo>
                    <a:pt x="571" y="1527"/>
                  </a:lnTo>
                  <a:cubicBezTo>
                    <a:pt x="183" y="1664"/>
                    <a:pt x="0" y="2097"/>
                    <a:pt x="137" y="2485"/>
                  </a:cubicBezTo>
                  <a:lnTo>
                    <a:pt x="2237" y="8215"/>
                  </a:lnTo>
                  <a:cubicBezTo>
                    <a:pt x="2361" y="8516"/>
                    <a:pt x="2637" y="8693"/>
                    <a:pt x="2936" y="8693"/>
                  </a:cubicBezTo>
                  <a:cubicBezTo>
                    <a:pt x="3022" y="8693"/>
                    <a:pt x="3109" y="8679"/>
                    <a:pt x="3196" y="8648"/>
                  </a:cubicBezTo>
                  <a:lnTo>
                    <a:pt x="7190" y="7187"/>
                  </a:lnTo>
                  <a:cubicBezTo>
                    <a:pt x="7578" y="7028"/>
                    <a:pt x="7784" y="6617"/>
                    <a:pt x="7624" y="6229"/>
                  </a:cubicBezTo>
                  <a:lnTo>
                    <a:pt x="5524" y="500"/>
                  </a:lnTo>
                  <a:cubicBezTo>
                    <a:pt x="5398" y="193"/>
                    <a:pt x="5115" y="1"/>
                    <a:pt x="4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>
              <a:off x="6135743" y="2201358"/>
              <a:ext cx="178498" cy="96207"/>
            </a:xfrm>
            <a:custGeom>
              <a:avLst/>
              <a:gdLst/>
              <a:ahLst/>
              <a:cxnLst/>
              <a:rect l="l" t="t" r="r" b="b"/>
              <a:pathLst>
                <a:path w="2809" h="1514" extrusionOk="0">
                  <a:moveTo>
                    <a:pt x="2363" y="1"/>
                  </a:moveTo>
                  <a:cubicBezTo>
                    <a:pt x="2314" y="1"/>
                    <a:pt x="2264" y="11"/>
                    <a:pt x="2215" y="33"/>
                  </a:cubicBezTo>
                  <a:lnTo>
                    <a:pt x="320" y="717"/>
                  </a:lnTo>
                  <a:cubicBezTo>
                    <a:pt x="92" y="809"/>
                    <a:pt x="1" y="1037"/>
                    <a:pt x="69" y="1242"/>
                  </a:cubicBezTo>
                  <a:cubicBezTo>
                    <a:pt x="143" y="1407"/>
                    <a:pt x="304" y="1513"/>
                    <a:pt x="471" y="1513"/>
                  </a:cubicBezTo>
                  <a:cubicBezTo>
                    <a:pt x="512" y="1513"/>
                    <a:pt x="554" y="1507"/>
                    <a:pt x="594" y="1493"/>
                  </a:cubicBezTo>
                  <a:lnTo>
                    <a:pt x="2489" y="786"/>
                  </a:lnTo>
                  <a:cubicBezTo>
                    <a:pt x="2694" y="717"/>
                    <a:pt x="2808" y="466"/>
                    <a:pt x="2740" y="261"/>
                  </a:cubicBezTo>
                  <a:cubicBezTo>
                    <a:pt x="2670" y="104"/>
                    <a:pt x="2521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>
              <a:off x="6182194" y="2270304"/>
              <a:ext cx="344223" cy="324778"/>
            </a:xfrm>
            <a:custGeom>
              <a:avLst/>
              <a:gdLst/>
              <a:ahLst/>
              <a:cxnLst/>
              <a:rect l="l" t="t" r="r" b="b"/>
              <a:pathLst>
                <a:path w="5417" h="5111" extrusionOk="0">
                  <a:moveTo>
                    <a:pt x="4372" y="0"/>
                  </a:moveTo>
                  <a:cubicBezTo>
                    <a:pt x="4062" y="0"/>
                    <a:pt x="3127" y="1253"/>
                    <a:pt x="3127" y="1253"/>
                  </a:cubicBezTo>
                  <a:cubicBezTo>
                    <a:pt x="3127" y="1253"/>
                    <a:pt x="3675" y="271"/>
                    <a:pt x="3447" y="203"/>
                  </a:cubicBezTo>
                  <a:cubicBezTo>
                    <a:pt x="3443" y="202"/>
                    <a:pt x="3439" y="201"/>
                    <a:pt x="3434" y="201"/>
                  </a:cubicBezTo>
                  <a:cubicBezTo>
                    <a:pt x="3163" y="201"/>
                    <a:pt x="2169" y="2231"/>
                    <a:pt x="799" y="3444"/>
                  </a:cubicBezTo>
                  <a:cubicBezTo>
                    <a:pt x="0" y="4129"/>
                    <a:pt x="2100" y="5110"/>
                    <a:pt x="2100" y="5110"/>
                  </a:cubicBezTo>
                  <a:cubicBezTo>
                    <a:pt x="2100" y="5110"/>
                    <a:pt x="5205" y="2052"/>
                    <a:pt x="5387" y="1184"/>
                  </a:cubicBezTo>
                  <a:cubicBezTo>
                    <a:pt x="5417" y="1046"/>
                    <a:pt x="5396" y="989"/>
                    <a:pt x="5344" y="989"/>
                  </a:cubicBezTo>
                  <a:cubicBezTo>
                    <a:pt x="5236" y="989"/>
                    <a:pt x="4990" y="1229"/>
                    <a:pt x="4759" y="1486"/>
                  </a:cubicBezTo>
                  <a:lnTo>
                    <a:pt x="4759" y="1486"/>
                  </a:lnTo>
                  <a:cubicBezTo>
                    <a:pt x="4984" y="1186"/>
                    <a:pt x="5179" y="861"/>
                    <a:pt x="5090" y="728"/>
                  </a:cubicBezTo>
                  <a:cubicBezTo>
                    <a:pt x="5077" y="707"/>
                    <a:pt x="5057" y="697"/>
                    <a:pt x="5031" y="697"/>
                  </a:cubicBezTo>
                  <a:cubicBezTo>
                    <a:pt x="4847" y="697"/>
                    <a:pt x="4384" y="1215"/>
                    <a:pt x="4104" y="1548"/>
                  </a:cubicBezTo>
                  <a:lnTo>
                    <a:pt x="4104" y="1548"/>
                  </a:lnTo>
                  <a:cubicBezTo>
                    <a:pt x="4419" y="1150"/>
                    <a:pt x="4939" y="447"/>
                    <a:pt x="4794" y="317"/>
                  </a:cubicBezTo>
                  <a:cubicBezTo>
                    <a:pt x="4783" y="308"/>
                    <a:pt x="4769" y="304"/>
                    <a:pt x="4753" y="304"/>
                  </a:cubicBezTo>
                  <a:cubicBezTo>
                    <a:pt x="4599" y="304"/>
                    <a:pt x="4235" y="687"/>
                    <a:pt x="3942" y="1029"/>
                  </a:cubicBezTo>
                  <a:lnTo>
                    <a:pt x="3942" y="1029"/>
                  </a:lnTo>
                  <a:cubicBezTo>
                    <a:pt x="4244" y="634"/>
                    <a:pt x="4574" y="139"/>
                    <a:pt x="4428" y="20"/>
                  </a:cubicBezTo>
                  <a:cubicBezTo>
                    <a:pt x="4413" y="7"/>
                    <a:pt x="4394" y="0"/>
                    <a:pt x="4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>
              <a:off x="6210408" y="2267127"/>
              <a:ext cx="270638" cy="246237"/>
            </a:xfrm>
            <a:custGeom>
              <a:avLst/>
              <a:gdLst/>
              <a:ahLst/>
              <a:cxnLst/>
              <a:rect l="l" t="t" r="r" b="b"/>
              <a:pathLst>
                <a:path w="4259" h="3875" extrusionOk="0">
                  <a:moveTo>
                    <a:pt x="3903" y="1"/>
                  </a:moveTo>
                  <a:cubicBezTo>
                    <a:pt x="3819" y="1"/>
                    <a:pt x="3723" y="62"/>
                    <a:pt x="3642" y="116"/>
                  </a:cubicBezTo>
                  <a:cubicBezTo>
                    <a:pt x="3572" y="163"/>
                    <a:pt x="3305" y="400"/>
                    <a:pt x="3071" y="645"/>
                  </a:cubicBezTo>
                  <a:lnTo>
                    <a:pt x="3071" y="645"/>
                  </a:lnTo>
                  <a:cubicBezTo>
                    <a:pt x="3135" y="485"/>
                    <a:pt x="3166" y="381"/>
                    <a:pt x="3071" y="230"/>
                  </a:cubicBezTo>
                  <a:cubicBezTo>
                    <a:pt x="3058" y="203"/>
                    <a:pt x="3045" y="192"/>
                    <a:pt x="3031" y="192"/>
                  </a:cubicBezTo>
                  <a:cubicBezTo>
                    <a:pt x="3022" y="192"/>
                    <a:pt x="3012" y="198"/>
                    <a:pt x="3003" y="207"/>
                  </a:cubicBezTo>
                  <a:cubicBezTo>
                    <a:pt x="2364" y="481"/>
                    <a:pt x="1953" y="1531"/>
                    <a:pt x="1565" y="2056"/>
                  </a:cubicBezTo>
                  <a:cubicBezTo>
                    <a:pt x="1108" y="2672"/>
                    <a:pt x="583" y="3243"/>
                    <a:pt x="36" y="3791"/>
                  </a:cubicBezTo>
                  <a:cubicBezTo>
                    <a:pt x="1" y="3826"/>
                    <a:pt x="33" y="3874"/>
                    <a:pt x="70" y="3874"/>
                  </a:cubicBezTo>
                  <a:cubicBezTo>
                    <a:pt x="82" y="3874"/>
                    <a:pt x="94" y="3870"/>
                    <a:pt x="104" y="3859"/>
                  </a:cubicBezTo>
                  <a:cubicBezTo>
                    <a:pt x="652" y="3312"/>
                    <a:pt x="1200" y="2718"/>
                    <a:pt x="1656" y="2102"/>
                  </a:cubicBezTo>
                  <a:cubicBezTo>
                    <a:pt x="1930" y="1759"/>
                    <a:pt x="2158" y="1371"/>
                    <a:pt x="2410" y="1029"/>
                  </a:cubicBezTo>
                  <a:cubicBezTo>
                    <a:pt x="2494" y="894"/>
                    <a:pt x="2752" y="560"/>
                    <a:pt x="2863" y="560"/>
                  </a:cubicBezTo>
                  <a:cubicBezTo>
                    <a:pt x="2903" y="560"/>
                    <a:pt x="2924" y="602"/>
                    <a:pt x="2912" y="709"/>
                  </a:cubicBezTo>
                  <a:cubicBezTo>
                    <a:pt x="2912" y="755"/>
                    <a:pt x="2899" y="805"/>
                    <a:pt x="2878" y="858"/>
                  </a:cubicBezTo>
                  <a:lnTo>
                    <a:pt x="2878" y="858"/>
                  </a:lnTo>
                  <a:cubicBezTo>
                    <a:pt x="2753" y="1007"/>
                    <a:pt x="2667" y="1139"/>
                    <a:pt x="2681" y="1204"/>
                  </a:cubicBezTo>
                  <a:lnTo>
                    <a:pt x="2681" y="1204"/>
                  </a:lnTo>
                  <a:cubicBezTo>
                    <a:pt x="2674" y="1214"/>
                    <a:pt x="2667" y="1225"/>
                    <a:pt x="2661" y="1234"/>
                  </a:cubicBezTo>
                  <a:cubicBezTo>
                    <a:pt x="2646" y="1279"/>
                    <a:pt x="2670" y="1314"/>
                    <a:pt x="2701" y="1314"/>
                  </a:cubicBezTo>
                  <a:cubicBezTo>
                    <a:pt x="2717" y="1314"/>
                    <a:pt x="2736" y="1304"/>
                    <a:pt x="2752" y="1280"/>
                  </a:cubicBezTo>
                  <a:cubicBezTo>
                    <a:pt x="2957" y="983"/>
                    <a:pt x="3186" y="687"/>
                    <a:pt x="3437" y="436"/>
                  </a:cubicBezTo>
                  <a:cubicBezTo>
                    <a:pt x="3563" y="323"/>
                    <a:pt x="3725" y="176"/>
                    <a:pt x="3819" y="176"/>
                  </a:cubicBezTo>
                  <a:cubicBezTo>
                    <a:pt x="3878" y="176"/>
                    <a:pt x="3911" y="232"/>
                    <a:pt x="3893" y="390"/>
                  </a:cubicBezTo>
                  <a:cubicBezTo>
                    <a:pt x="3848" y="755"/>
                    <a:pt x="3345" y="1234"/>
                    <a:pt x="3117" y="1486"/>
                  </a:cubicBezTo>
                  <a:cubicBezTo>
                    <a:pt x="3082" y="1521"/>
                    <a:pt x="3128" y="1569"/>
                    <a:pt x="3171" y="1569"/>
                  </a:cubicBezTo>
                  <a:cubicBezTo>
                    <a:pt x="3185" y="1569"/>
                    <a:pt x="3198" y="1565"/>
                    <a:pt x="3208" y="1554"/>
                  </a:cubicBezTo>
                  <a:cubicBezTo>
                    <a:pt x="3414" y="1303"/>
                    <a:pt x="4258" y="481"/>
                    <a:pt x="4053" y="116"/>
                  </a:cubicBezTo>
                  <a:cubicBezTo>
                    <a:pt x="4015" y="31"/>
                    <a:pt x="3962" y="1"/>
                    <a:pt x="3903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>
              <a:off x="6427984" y="2284093"/>
              <a:ext cx="69010" cy="100147"/>
            </a:xfrm>
            <a:custGeom>
              <a:avLst/>
              <a:gdLst/>
              <a:ahLst/>
              <a:cxnLst/>
              <a:rect l="l" t="t" r="r" b="b"/>
              <a:pathLst>
                <a:path w="1086" h="1576" extrusionOk="0">
                  <a:moveTo>
                    <a:pt x="860" y="1"/>
                  </a:moveTo>
                  <a:cubicBezTo>
                    <a:pt x="609" y="1"/>
                    <a:pt x="369" y="343"/>
                    <a:pt x="264" y="511"/>
                  </a:cubicBezTo>
                  <a:cubicBezTo>
                    <a:pt x="231" y="543"/>
                    <a:pt x="268" y="575"/>
                    <a:pt x="300" y="575"/>
                  </a:cubicBezTo>
                  <a:cubicBezTo>
                    <a:pt x="313" y="575"/>
                    <a:pt x="326" y="570"/>
                    <a:pt x="332" y="557"/>
                  </a:cubicBezTo>
                  <a:cubicBezTo>
                    <a:pt x="446" y="420"/>
                    <a:pt x="560" y="260"/>
                    <a:pt x="720" y="169"/>
                  </a:cubicBezTo>
                  <a:cubicBezTo>
                    <a:pt x="769" y="139"/>
                    <a:pt x="822" y="118"/>
                    <a:pt x="865" y="118"/>
                  </a:cubicBezTo>
                  <a:cubicBezTo>
                    <a:pt x="922" y="118"/>
                    <a:pt x="962" y="156"/>
                    <a:pt x="948" y="260"/>
                  </a:cubicBezTo>
                  <a:cubicBezTo>
                    <a:pt x="926" y="420"/>
                    <a:pt x="743" y="579"/>
                    <a:pt x="652" y="716"/>
                  </a:cubicBezTo>
                  <a:cubicBezTo>
                    <a:pt x="469" y="990"/>
                    <a:pt x="241" y="1241"/>
                    <a:pt x="35" y="1492"/>
                  </a:cubicBezTo>
                  <a:cubicBezTo>
                    <a:pt x="0" y="1527"/>
                    <a:pt x="33" y="1576"/>
                    <a:pt x="70" y="1576"/>
                  </a:cubicBezTo>
                  <a:cubicBezTo>
                    <a:pt x="82" y="1576"/>
                    <a:pt x="93" y="1571"/>
                    <a:pt x="104" y="1561"/>
                  </a:cubicBezTo>
                  <a:cubicBezTo>
                    <a:pt x="424" y="1196"/>
                    <a:pt x="834" y="808"/>
                    <a:pt x="1017" y="351"/>
                  </a:cubicBezTo>
                  <a:cubicBezTo>
                    <a:pt x="1063" y="237"/>
                    <a:pt x="1085" y="54"/>
                    <a:pt x="926" y="9"/>
                  </a:cubicBezTo>
                  <a:cubicBezTo>
                    <a:pt x="904" y="3"/>
                    <a:pt x="882" y="1"/>
                    <a:pt x="860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>
              <a:off x="6455562" y="2309003"/>
              <a:ext cx="58843" cy="88328"/>
            </a:xfrm>
            <a:custGeom>
              <a:avLst/>
              <a:gdLst/>
              <a:ahLst/>
              <a:cxnLst/>
              <a:rect l="l" t="t" r="r" b="b"/>
              <a:pathLst>
                <a:path w="926" h="1390" extrusionOk="0">
                  <a:moveTo>
                    <a:pt x="745" y="1"/>
                  </a:moveTo>
                  <a:cubicBezTo>
                    <a:pt x="523" y="1"/>
                    <a:pt x="134" y="436"/>
                    <a:pt x="81" y="507"/>
                  </a:cubicBezTo>
                  <a:cubicBezTo>
                    <a:pt x="46" y="542"/>
                    <a:pt x="78" y="590"/>
                    <a:pt x="115" y="590"/>
                  </a:cubicBezTo>
                  <a:cubicBezTo>
                    <a:pt x="127" y="590"/>
                    <a:pt x="139" y="586"/>
                    <a:pt x="149" y="575"/>
                  </a:cubicBezTo>
                  <a:cubicBezTo>
                    <a:pt x="286" y="438"/>
                    <a:pt x="423" y="256"/>
                    <a:pt x="606" y="165"/>
                  </a:cubicBezTo>
                  <a:cubicBezTo>
                    <a:pt x="648" y="143"/>
                    <a:pt x="682" y="133"/>
                    <a:pt x="707" y="133"/>
                  </a:cubicBezTo>
                  <a:cubicBezTo>
                    <a:pt x="762" y="133"/>
                    <a:pt x="774" y="184"/>
                    <a:pt x="743" y="279"/>
                  </a:cubicBezTo>
                  <a:cubicBezTo>
                    <a:pt x="674" y="507"/>
                    <a:pt x="514" y="690"/>
                    <a:pt x="378" y="872"/>
                  </a:cubicBezTo>
                  <a:cubicBezTo>
                    <a:pt x="263" y="1032"/>
                    <a:pt x="149" y="1169"/>
                    <a:pt x="35" y="1306"/>
                  </a:cubicBezTo>
                  <a:cubicBezTo>
                    <a:pt x="0" y="1341"/>
                    <a:pt x="32" y="1389"/>
                    <a:pt x="70" y="1389"/>
                  </a:cubicBezTo>
                  <a:cubicBezTo>
                    <a:pt x="81" y="1389"/>
                    <a:pt x="93" y="1385"/>
                    <a:pt x="104" y="1374"/>
                  </a:cubicBezTo>
                  <a:cubicBezTo>
                    <a:pt x="286" y="1169"/>
                    <a:pt x="469" y="941"/>
                    <a:pt x="629" y="712"/>
                  </a:cubicBezTo>
                  <a:cubicBezTo>
                    <a:pt x="720" y="575"/>
                    <a:pt x="925" y="324"/>
                    <a:pt x="880" y="119"/>
                  </a:cubicBezTo>
                  <a:cubicBezTo>
                    <a:pt x="855" y="34"/>
                    <a:pt x="806" y="1"/>
                    <a:pt x="745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>
              <a:off x="6310490" y="2327049"/>
              <a:ext cx="235815" cy="270448"/>
            </a:xfrm>
            <a:custGeom>
              <a:avLst/>
              <a:gdLst/>
              <a:ahLst/>
              <a:cxnLst/>
              <a:rect l="l" t="t" r="r" b="b"/>
              <a:pathLst>
                <a:path w="3711" h="4256" extrusionOk="0">
                  <a:moveTo>
                    <a:pt x="3282" y="1"/>
                  </a:moveTo>
                  <a:cubicBezTo>
                    <a:pt x="3071" y="1"/>
                    <a:pt x="2829" y="377"/>
                    <a:pt x="2752" y="474"/>
                  </a:cubicBezTo>
                  <a:cubicBezTo>
                    <a:pt x="2716" y="527"/>
                    <a:pt x="2750" y="580"/>
                    <a:pt x="2788" y="580"/>
                  </a:cubicBezTo>
                  <a:cubicBezTo>
                    <a:pt x="2799" y="580"/>
                    <a:pt x="2810" y="576"/>
                    <a:pt x="2820" y="565"/>
                  </a:cubicBezTo>
                  <a:cubicBezTo>
                    <a:pt x="2887" y="476"/>
                    <a:pt x="3148" y="85"/>
                    <a:pt x="3288" y="85"/>
                  </a:cubicBezTo>
                  <a:cubicBezTo>
                    <a:pt x="3292" y="85"/>
                    <a:pt x="3296" y="85"/>
                    <a:pt x="3300" y="86"/>
                  </a:cubicBezTo>
                  <a:cubicBezTo>
                    <a:pt x="3551" y="154"/>
                    <a:pt x="3071" y="862"/>
                    <a:pt x="3026" y="931"/>
                  </a:cubicBezTo>
                  <a:cubicBezTo>
                    <a:pt x="2775" y="1341"/>
                    <a:pt x="2455" y="1661"/>
                    <a:pt x="2158" y="2003"/>
                  </a:cubicBezTo>
                  <a:cubicBezTo>
                    <a:pt x="1474" y="2734"/>
                    <a:pt x="835" y="3555"/>
                    <a:pt x="36" y="4172"/>
                  </a:cubicBezTo>
                  <a:cubicBezTo>
                    <a:pt x="1" y="4207"/>
                    <a:pt x="33" y="4255"/>
                    <a:pt x="81" y="4255"/>
                  </a:cubicBezTo>
                  <a:cubicBezTo>
                    <a:pt x="95" y="4255"/>
                    <a:pt x="111" y="4251"/>
                    <a:pt x="127" y="4240"/>
                  </a:cubicBezTo>
                  <a:cubicBezTo>
                    <a:pt x="698" y="3784"/>
                    <a:pt x="1177" y="3190"/>
                    <a:pt x="1679" y="2665"/>
                  </a:cubicBezTo>
                  <a:cubicBezTo>
                    <a:pt x="2113" y="2186"/>
                    <a:pt x="2592" y="1729"/>
                    <a:pt x="2980" y="1182"/>
                  </a:cubicBezTo>
                  <a:cubicBezTo>
                    <a:pt x="3094" y="1045"/>
                    <a:pt x="3711" y="291"/>
                    <a:pt x="3391" y="40"/>
                  </a:cubicBezTo>
                  <a:cubicBezTo>
                    <a:pt x="3356" y="13"/>
                    <a:pt x="3320" y="1"/>
                    <a:pt x="3282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5971862" y="2397775"/>
              <a:ext cx="443925" cy="425497"/>
            </a:xfrm>
            <a:custGeom>
              <a:avLst/>
              <a:gdLst/>
              <a:ahLst/>
              <a:cxnLst/>
              <a:rect l="l" t="t" r="r" b="b"/>
              <a:pathLst>
                <a:path w="6986" h="6696" extrusionOk="0">
                  <a:moveTo>
                    <a:pt x="4794" y="0"/>
                  </a:moveTo>
                  <a:lnTo>
                    <a:pt x="2443" y="1183"/>
                  </a:lnTo>
                  <a:lnTo>
                    <a:pt x="2443" y="1119"/>
                  </a:lnTo>
                  <a:lnTo>
                    <a:pt x="2329" y="1233"/>
                  </a:lnTo>
                  <a:lnTo>
                    <a:pt x="434" y="2169"/>
                  </a:lnTo>
                  <a:lnTo>
                    <a:pt x="1" y="5843"/>
                  </a:lnTo>
                  <a:cubicBezTo>
                    <a:pt x="561" y="6404"/>
                    <a:pt x="1304" y="6695"/>
                    <a:pt x="2105" y="6695"/>
                  </a:cubicBezTo>
                  <a:cubicBezTo>
                    <a:pt x="3914" y="6695"/>
                    <a:pt x="6020" y="5207"/>
                    <a:pt x="6985" y="1963"/>
                  </a:cubicBezTo>
                  <a:lnTo>
                    <a:pt x="47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5955912" y="2397775"/>
              <a:ext cx="459875" cy="493173"/>
            </a:xfrm>
            <a:custGeom>
              <a:avLst/>
              <a:gdLst/>
              <a:ahLst/>
              <a:cxnLst/>
              <a:rect l="l" t="t" r="r" b="b"/>
              <a:pathLst>
                <a:path w="7237" h="7761" fill="none" extrusionOk="0">
                  <a:moveTo>
                    <a:pt x="1" y="5570"/>
                  </a:moveTo>
                  <a:cubicBezTo>
                    <a:pt x="1713" y="7761"/>
                    <a:pt x="5775" y="6848"/>
                    <a:pt x="7236" y="1963"/>
                  </a:cubicBezTo>
                  <a:lnTo>
                    <a:pt x="5045" y="0"/>
                  </a:lnTo>
                  <a:lnTo>
                    <a:pt x="1324" y="1872"/>
                  </a:ln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6212632" y="2429674"/>
              <a:ext cx="169792" cy="181357"/>
            </a:xfrm>
            <a:custGeom>
              <a:avLst/>
              <a:gdLst/>
              <a:ahLst/>
              <a:cxnLst/>
              <a:rect l="l" t="t" r="r" b="b"/>
              <a:pathLst>
                <a:path w="2672" h="2854" fill="none" extrusionOk="0">
                  <a:moveTo>
                    <a:pt x="1" y="0"/>
                  </a:moveTo>
                  <a:lnTo>
                    <a:pt x="2671" y="2853"/>
                  </a:ln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6251775" y="2425290"/>
              <a:ext cx="26181" cy="26181"/>
            </a:xfrm>
            <a:custGeom>
              <a:avLst/>
              <a:gdLst/>
              <a:ahLst/>
              <a:cxnLst/>
              <a:rect l="l" t="t" r="r" b="b"/>
              <a:pathLst>
                <a:path w="412" h="412" extrusionOk="0">
                  <a:moveTo>
                    <a:pt x="206" y="1"/>
                  </a:moveTo>
                  <a:cubicBezTo>
                    <a:pt x="92" y="1"/>
                    <a:pt x="1" y="92"/>
                    <a:pt x="1" y="206"/>
                  </a:cubicBezTo>
                  <a:cubicBezTo>
                    <a:pt x="1" y="320"/>
                    <a:pt x="92" y="412"/>
                    <a:pt x="206" y="412"/>
                  </a:cubicBezTo>
                  <a:cubicBezTo>
                    <a:pt x="321" y="412"/>
                    <a:pt x="412" y="320"/>
                    <a:pt x="412" y="206"/>
                  </a:cubicBezTo>
                  <a:cubicBezTo>
                    <a:pt x="412" y="92"/>
                    <a:pt x="321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6240210" y="1982954"/>
              <a:ext cx="272735" cy="142468"/>
            </a:xfrm>
            <a:custGeom>
              <a:avLst/>
              <a:gdLst/>
              <a:ahLst/>
              <a:cxnLst/>
              <a:rect l="l" t="t" r="r" b="b"/>
              <a:pathLst>
                <a:path w="4292" h="2242" extrusionOk="0">
                  <a:moveTo>
                    <a:pt x="1995" y="0"/>
                  </a:moveTo>
                  <a:cubicBezTo>
                    <a:pt x="1623" y="0"/>
                    <a:pt x="1370" y="183"/>
                    <a:pt x="1370" y="183"/>
                  </a:cubicBezTo>
                  <a:cubicBezTo>
                    <a:pt x="1370" y="183"/>
                    <a:pt x="0" y="1027"/>
                    <a:pt x="183" y="1712"/>
                  </a:cubicBezTo>
                  <a:cubicBezTo>
                    <a:pt x="277" y="2075"/>
                    <a:pt x="624" y="2240"/>
                    <a:pt x="1016" y="2240"/>
                  </a:cubicBezTo>
                  <a:cubicBezTo>
                    <a:pt x="1387" y="2240"/>
                    <a:pt x="1800" y="2093"/>
                    <a:pt x="2077" y="1826"/>
                  </a:cubicBezTo>
                  <a:cubicBezTo>
                    <a:pt x="2077" y="1826"/>
                    <a:pt x="2563" y="2242"/>
                    <a:pt x="3058" y="2242"/>
                  </a:cubicBezTo>
                  <a:cubicBezTo>
                    <a:pt x="3198" y="2242"/>
                    <a:pt x="3339" y="2209"/>
                    <a:pt x="3470" y="2123"/>
                  </a:cubicBezTo>
                  <a:cubicBezTo>
                    <a:pt x="4292" y="1621"/>
                    <a:pt x="3310" y="616"/>
                    <a:pt x="2625" y="183"/>
                  </a:cubicBezTo>
                  <a:cubicBezTo>
                    <a:pt x="2397" y="46"/>
                    <a:pt x="2181" y="0"/>
                    <a:pt x="19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>
              <a:off x="6240210" y="1968402"/>
              <a:ext cx="272735" cy="174113"/>
            </a:xfrm>
            <a:custGeom>
              <a:avLst/>
              <a:gdLst/>
              <a:ahLst/>
              <a:cxnLst/>
              <a:rect l="l" t="t" r="r" b="b"/>
              <a:pathLst>
                <a:path w="4292" h="2740" fill="none" extrusionOk="0">
                  <a:moveTo>
                    <a:pt x="2077" y="2055"/>
                  </a:moveTo>
                  <a:cubicBezTo>
                    <a:pt x="2077" y="2055"/>
                    <a:pt x="2876" y="2740"/>
                    <a:pt x="3470" y="2352"/>
                  </a:cubicBezTo>
                  <a:cubicBezTo>
                    <a:pt x="4292" y="1850"/>
                    <a:pt x="3310" y="845"/>
                    <a:pt x="2625" y="412"/>
                  </a:cubicBezTo>
                  <a:cubicBezTo>
                    <a:pt x="1941" y="1"/>
                    <a:pt x="1370" y="412"/>
                    <a:pt x="1370" y="412"/>
                  </a:cubicBezTo>
                  <a:cubicBezTo>
                    <a:pt x="1370" y="412"/>
                    <a:pt x="0" y="1256"/>
                    <a:pt x="183" y="1941"/>
                  </a:cubicBezTo>
                  <a:cubicBezTo>
                    <a:pt x="366" y="2649"/>
                    <a:pt x="1507" y="2603"/>
                    <a:pt x="2077" y="2055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>
              <a:off x="6150294" y="1624434"/>
              <a:ext cx="467056" cy="390675"/>
            </a:xfrm>
            <a:custGeom>
              <a:avLst/>
              <a:gdLst/>
              <a:ahLst/>
              <a:cxnLst/>
              <a:rect l="l" t="t" r="r" b="b"/>
              <a:pathLst>
                <a:path w="7350" h="6148" extrusionOk="0">
                  <a:moveTo>
                    <a:pt x="3755" y="0"/>
                  </a:moveTo>
                  <a:cubicBezTo>
                    <a:pt x="3013" y="0"/>
                    <a:pt x="1776" y="281"/>
                    <a:pt x="959" y="1944"/>
                  </a:cubicBezTo>
                  <a:cubicBezTo>
                    <a:pt x="0" y="3885"/>
                    <a:pt x="297" y="5231"/>
                    <a:pt x="480" y="5756"/>
                  </a:cubicBezTo>
                  <a:cubicBezTo>
                    <a:pt x="525" y="5916"/>
                    <a:pt x="662" y="6007"/>
                    <a:pt x="799" y="6007"/>
                  </a:cubicBezTo>
                  <a:lnTo>
                    <a:pt x="5935" y="6144"/>
                  </a:lnTo>
                  <a:cubicBezTo>
                    <a:pt x="5948" y="6146"/>
                    <a:pt x="5962" y="6147"/>
                    <a:pt x="5975" y="6147"/>
                  </a:cubicBezTo>
                  <a:cubicBezTo>
                    <a:pt x="6117" y="6147"/>
                    <a:pt x="6235" y="6037"/>
                    <a:pt x="6277" y="5870"/>
                  </a:cubicBezTo>
                  <a:cubicBezTo>
                    <a:pt x="6574" y="4798"/>
                    <a:pt x="7350" y="1009"/>
                    <a:pt x="4383" y="73"/>
                  </a:cubicBezTo>
                  <a:cubicBezTo>
                    <a:pt x="4383" y="73"/>
                    <a:pt x="4133" y="0"/>
                    <a:pt x="3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6295303" y="1705771"/>
              <a:ext cx="229270" cy="374471"/>
            </a:xfrm>
            <a:custGeom>
              <a:avLst/>
              <a:gdLst/>
              <a:ahLst/>
              <a:cxnLst/>
              <a:rect l="l" t="t" r="r" b="b"/>
              <a:pathLst>
                <a:path w="3608" h="5893" extrusionOk="0">
                  <a:moveTo>
                    <a:pt x="2266" y="0"/>
                  </a:moveTo>
                  <a:cubicBezTo>
                    <a:pt x="2241" y="0"/>
                    <a:pt x="2217" y="1"/>
                    <a:pt x="2192" y="2"/>
                  </a:cubicBezTo>
                  <a:lnTo>
                    <a:pt x="1188" y="48"/>
                  </a:lnTo>
                  <a:cubicBezTo>
                    <a:pt x="526" y="71"/>
                    <a:pt x="1" y="733"/>
                    <a:pt x="46" y="1509"/>
                  </a:cubicBezTo>
                  <a:lnTo>
                    <a:pt x="115" y="3061"/>
                  </a:lnTo>
                  <a:cubicBezTo>
                    <a:pt x="115" y="3107"/>
                    <a:pt x="115" y="3152"/>
                    <a:pt x="138" y="3198"/>
                  </a:cubicBezTo>
                  <a:cubicBezTo>
                    <a:pt x="115" y="3244"/>
                    <a:pt x="115" y="3289"/>
                    <a:pt x="115" y="3335"/>
                  </a:cubicBezTo>
                  <a:lnTo>
                    <a:pt x="161" y="4294"/>
                  </a:lnTo>
                  <a:lnTo>
                    <a:pt x="161" y="4339"/>
                  </a:lnTo>
                  <a:lnTo>
                    <a:pt x="229" y="5298"/>
                  </a:lnTo>
                  <a:cubicBezTo>
                    <a:pt x="229" y="5627"/>
                    <a:pt x="503" y="5893"/>
                    <a:pt x="828" y="5893"/>
                  </a:cubicBezTo>
                  <a:cubicBezTo>
                    <a:pt x="841" y="5893"/>
                    <a:pt x="855" y="5892"/>
                    <a:pt x="868" y="5891"/>
                  </a:cubicBezTo>
                  <a:lnTo>
                    <a:pt x="1279" y="5869"/>
                  </a:lnTo>
                  <a:cubicBezTo>
                    <a:pt x="1621" y="5869"/>
                    <a:pt x="1895" y="5572"/>
                    <a:pt x="1872" y="5207"/>
                  </a:cubicBezTo>
                  <a:lnTo>
                    <a:pt x="1827" y="4385"/>
                  </a:lnTo>
                  <a:lnTo>
                    <a:pt x="2420" y="4339"/>
                  </a:lnTo>
                  <a:cubicBezTo>
                    <a:pt x="3082" y="4316"/>
                    <a:pt x="3607" y="3655"/>
                    <a:pt x="3561" y="2901"/>
                  </a:cubicBezTo>
                  <a:lnTo>
                    <a:pt x="3493" y="1326"/>
                  </a:lnTo>
                  <a:cubicBezTo>
                    <a:pt x="3449" y="578"/>
                    <a:pt x="2917" y="0"/>
                    <a:pt x="2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6295303" y="1702975"/>
              <a:ext cx="229270" cy="378665"/>
            </a:xfrm>
            <a:custGeom>
              <a:avLst/>
              <a:gdLst/>
              <a:ahLst/>
              <a:cxnLst/>
              <a:rect l="l" t="t" r="r" b="b"/>
              <a:pathLst>
                <a:path w="3608" h="5959" fill="none" extrusionOk="0">
                  <a:moveTo>
                    <a:pt x="2192" y="46"/>
                  </a:moveTo>
                  <a:lnTo>
                    <a:pt x="1188" y="92"/>
                  </a:lnTo>
                  <a:cubicBezTo>
                    <a:pt x="526" y="115"/>
                    <a:pt x="1" y="777"/>
                    <a:pt x="46" y="1553"/>
                  </a:cubicBezTo>
                  <a:lnTo>
                    <a:pt x="115" y="3105"/>
                  </a:lnTo>
                  <a:cubicBezTo>
                    <a:pt x="115" y="3151"/>
                    <a:pt x="115" y="3196"/>
                    <a:pt x="138" y="3242"/>
                  </a:cubicBezTo>
                  <a:cubicBezTo>
                    <a:pt x="115" y="3288"/>
                    <a:pt x="115" y="3333"/>
                    <a:pt x="115" y="3379"/>
                  </a:cubicBezTo>
                  <a:lnTo>
                    <a:pt x="161" y="4338"/>
                  </a:lnTo>
                  <a:lnTo>
                    <a:pt x="161" y="4383"/>
                  </a:lnTo>
                  <a:lnTo>
                    <a:pt x="229" y="5342"/>
                  </a:lnTo>
                  <a:cubicBezTo>
                    <a:pt x="229" y="5684"/>
                    <a:pt x="526" y="5958"/>
                    <a:pt x="868" y="5935"/>
                  </a:cubicBezTo>
                  <a:lnTo>
                    <a:pt x="1279" y="5913"/>
                  </a:lnTo>
                  <a:cubicBezTo>
                    <a:pt x="1621" y="5913"/>
                    <a:pt x="1895" y="5616"/>
                    <a:pt x="1872" y="5251"/>
                  </a:cubicBezTo>
                  <a:lnTo>
                    <a:pt x="1827" y="4429"/>
                  </a:lnTo>
                  <a:lnTo>
                    <a:pt x="2420" y="4383"/>
                  </a:lnTo>
                  <a:cubicBezTo>
                    <a:pt x="3082" y="4360"/>
                    <a:pt x="3607" y="3699"/>
                    <a:pt x="3561" y="2945"/>
                  </a:cubicBezTo>
                  <a:lnTo>
                    <a:pt x="3493" y="1370"/>
                  </a:lnTo>
                  <a:cubicBezTo>
                    <a:pt x="3447" y="594"/>
                    <a:pt x="2877" y="1"/>
                    <a:pt x="2192" y="46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6389603" y="1813226"/>
              <a:ext cx="30502" cy="29231"/>
            </a:xfrm>
            <a:custGeom>
              <a:avLst/>
              <a:gdLst/>
              <a:ahLst/>
              <a:cxnLst/>
              <a:rect l="l" t="t" r="r" b="b"/>
              <a:pathLst>
                <a:path w="480" h="460" extrusionOk="0">
                  <a:moveTo>
                    <a:pt x="229" y="1"/>
                  </a:moveTo>
                  <a:cubicBezTo>
                    <a:pt x="92" y="23"/>
                    <a:pt x="0" y="115"/>
                    <a:pt x="0" y="252"/>
                  </a:cubicBezTo>
                  <a:cubicBezTo>
                    <a:pt x="21" y="356"/>
                    <a:pt x="99" y="460"/>
                    <a:pt x="217" y="460"/>
                  </a:cubicBezTo>
                  <a:cubicBezTo>
                    <a:pt x="228" y="460"/>
                    <a:pt x="240" y="459"/>
                    <a:pt x="251" y="457"/>
                  </a:cubicBezTo>
                  <a:cubicBezTo>
                    <a:pt x="366" y="457"/>
                    <a:pt x="480" y="343"/>
                    <a:pt x="457" y="229"/>
                  </a:cubicBezTo>
                  <a:cubicBezTo>
                    <a:pt x="457" y="92"/>
                    <a:pt x="343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6483903" y="1808905"/>
              <a:ext cx="26117" cy="24719"/>
            </a:xfrm>
            <a:custGeom>
              <a:avLst/>
              <a:gdLst/>
              <a:ahLst/>
              <a:cxnLst/>
              <a:rect l="l" t="t" r="r" b="b"/>
              <a:pathLst>
                <a:path w="411" h="389" extrusionOk="0">
                  <a:moveTo>
                    <a:pt x="205" y="0"/>
                  </a:moveTo>
                  <a:cubicBezTo>
                    <a:pt x="91" y="0"/>
                    <a:pt x="0" y="91"/>
                    <a:pt x="23" y="206"/>
                  </a:cubicBezTo>
                  <a:cubicBezTo>
                    <a:pt x="23" y="320"/>
                    <a:pt x="114" y="388"/>
                    <a:pt x="228" y="388"/>
                  </a:cubicBezTo>
                  <a:cubicBezTo>
                    <a:pt x="320" y="388"/>
                    <a:pt x="411" y="297"/>
                    <a:pt x="411" y="183"/>
                  </a:cubicBezTo>
                  <a:cubicBezTo>
                    <a:pt x="411" y="69"/>
                    <a:pt x="3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>
              <a:off x="6418579" y="1874165"/>
              <a:ext cx="59986" cy="36920"/>
            </a:xfrm>
            <a:custGeom>
              <a:avLst/>
              <a:gdLst/>
              <a:ahLst/>
              <a:cxnLst/>
              <a:rect l="l" t="t" r="r" b="b"/>
              <a:pathLst>
                <a:path w="944" h="581" extrusionOk="0">
                  <a:moveTo>
                    <a:pt x="171" y="146"/>
                  </a:moveTo>
                  <a:cubicBezTo>
                    <a:pt x="373" y="163"/>
                    <a:pt x="566" y="180"/>
                    <a:pt x="767" y="197"/>
                  </a:cubicBezTo>
                  <a:lnTo>
                    <a:pt x="767" y="197"/>
                  </a:lnTo>
                  <a:cubicBezTo>
                    <a:pt x="735" y="259"/>
                    <a:pt x="688" y="318"/>
                    <a:pt x="640" y="365"/>
                  </a:cubicBezTo>
                  <a:cubicBezTo>
                    <a:pt x="590" y="405"/>
                    <a:pt x="540" y="422"/>
                    <a:pt x="492" y="422"/>
                  </a:cubicBezTo>
                  <a:cubicBezTo>
                    <a:pt x="354" y="422"/>
                    <a:pt x="233" y="284"/>
                    <a:pt x="171" y="146"/>
                  </a:cubicBezTo>
                  <a:close/>
                  <a:moveTo>
                    <a:pt x="69" y="0"/>
                  </a:moveTo>
                  <a:cubicBezTo>
                    <a:pt x="24" y="0"/>
                    <a:pt x="1" y="46"/>
                    <a:pt x="1" y="92"/>
                  </a:cubicBezTo>
                  <a:cubicBezTo>
                    <a:pt x="42" y="318"/>
                    <a:pt x="231" y="581"/>
                    <a:pt x="485" y="581"/>
                  </a:cubicBezTo>
                  <a:cubicBezTo>
                    <a:pt x="513" y="581"/>
                    <a:pt x="542" y="578"/>
                    <a:pt x="572" y="571"/>
                  </a:cubicBezTo>
                  <a:cubicBezTo>
                    <a:pt x="768" y="527"/>
                    <a:pt x="881" y="337"/>
                    <a:pt x="930" y="161"/>
                  </a:cubicBezTo>
                  <a:lnTo>
                    <a:pt x="930" y="161"/>
                  </a:lnTo>
                  <a:cubicBezTo>
                    <a:pt x="933" y="155"/>
                    <a:pt x="934" y="149"/>
                    <a:pt x="935" y="143"/>
                  </a:cubicBezTo>
                  <a:lnTo>
                    <a:pt x="935" y="143"/>
                  </a:lnTo>
                  <a:cubicBezTo>
                    <a:pt x="936" y="141"/>
                    <a:pt x="936" y="139"/>
                    <a:pt x="937" y="137"/>
                  </a:cubicBezTo>
                  <a:cubicBezTo>
                    <a:pt x="943" y="111"/>
                    <a:pt x="937" y="91"/>
                    <a:pt x="924" y="77"/>
                  </a:cubicBezTo>
                  <a:lnTo>
                    <a:pt x="924" y="77"/>
                  </a:lnTo>
                  <a:cubicBezTo>
                    <a:pt x="913" y="59"/>
                    <a:pt x="894" y="46"/>
                    <a:pt x="868" y="46"/>
                  </a:cubicBezTo>
                  <a:cubicBezTo>
                    <a:pt x="594" y="23"/>
                    <a:pt x="343" y="23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>
              <a:off x="6218859" y="1668343"/>
              <a:ext cx="310036" cy="183010"/>
            </a:xfrm>
            <a:custGeom>
              <a:avLst/>
              <a:gdLst/>
              <a:ahLst/>
              <a:cxnLst/>
              <a:rect l="l" t="t" r="r" b="b"/>
              <a:pathLst>
                <a:path w="4879" h="2880" extrusionOk="0">
                  <a:moveTo>
                    <a:pt x="2883" y="1"/>
                  </a:moveTo>
                  <a:cubicBezTo>
                    <a:pt x="2155" y="1"/>
                    <a:pt x="1454" y="310"/>
                    <a:pt x="1204" y="591"/>
                  </a:cubicBezTo>
                  <a:cubicBezTo>
                    <a:pt x="758" y="1095"/>
                    <a:pt x="1" y="2880"/>
                    <a:pt x="952" y="2880"/>
                  </a:cubicBezTo>
                  <a:cubicBezTo>
                    <a:pt x="1122" y="2880"/>
                    <a:pt x="1347" y="2823"/>
                    <a:pt x="1637" y="2691"/>
                  </a:cubicBezTo>
                  <a:cubicBezTo>
                    <a:pt x="3098" y="2029"/>
                    <a:pt x="3555" y="843"/>
                    <a:pt x="3555" y="843"/>
                  </a:cubicBezTo>
                  <a:cubicBezTo>
                    <a:pt x="4057" y="1641"/>
                    <a:pt x="4879" y="1893"/>
                    <a:pt x="4879" y="1893"/>
                  </a:cubicBezTo>
                  <a:cubicBezTo>
                    <a:pt x="4655" y="440"/>
                    <a:pt x="3750" y="1"/>
                    <a:pt x="2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>
              <a:off x="6218414" y="1820406"/>
              <a:ext cx="105993" cy="101736"/>
            </a:xfrm>
            <a:custGeom>
              <a:avLst/>
              <a:gdLst/>
              <a:ahLst/>
              <a:cxnLst/>
              <a:rect l="l" t="t" r="r" b="b"/>
              <a:pathLst>
                <a:path w="1668" h="1601" extrusionOk="0">
                  <a:moveTo>
                    <a:pt x="841" y="1"/>
                  </a:moveTo>
                  <a:cubicBezTo>
                    <a:pt x="827" y="1"/>
                    <a:pt x="814" y="1"/>
                    <a:pt x="800" y="2"/>
                  </a:cubicBezTo>
                  <a:cubicBezTo>
                    <a:pt x="343" y="25"/>
                    <a:pt x="1" y="413"/>
                    <a:pt x="24" y="846"/>
                  </a:cubicBezTo>
                  <a:cubicBezTo>
                    <a:pt x="46" y="1266"/>
                    <a:pt x="410" y="1601"/>
                    <a:pt x="827" y="1601"/>
                  </a:cubicBezTo>
                  <a:cubicBezTo>
                    <a:pt x="841" y="1601"/>
                    <a:pt x="855" y="1600"/>
                    <a:pt x="868" y="1599"/>
                  </a:cubicBezTo>
                  <a:cubicBezTo>
                    <a:pt x="1325" y="1577"/>
                    <a:pt x="1667" y="1211"/>
                    <a:pt x="1644" y="755"/>
                  </a:cubicBezTo>
                  <a:cubicBezTo>
                    <a:pt x="1622" y="335"/>
                    <a:pt x="1258" y="1"/>
                    <a:pt x="8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6257621" y="1841884"/>
              <a:ext cx="47913" cy="40669"/>
            </a:xfrm>
            <a:custGeom>
              <a:avLst/>
              <a:gdLst/>
              <a:ahLst/>
              <a:cxnLst/>
              <a:rect l="l" t="t" r="r" b="b"/>
              <a:pathLst>
                <a:path w="754" h="640" extrusionOk="0">
                  <a:moveTo>
                    <a:pt x="201" y="0"/>
                  </a:moveTo>
                  <a:cubicBezTo>
                    <a:pt x="172" y="0"/>
                    <a:pt x="144" y="2"/>
                    <a:pt x="114" y="6"/>
                  </a:cubicBezTo>
                  <a:cubicBezTo>
                    <a:pt x="0" y="29"/>
                    <a:pt x="0" y="189"/>
                    <a:pt x="114" y="189"/>
                  </a:cubicBezTo>
                  <a:cubicBezTo>
                    <a:pt x="146" y="183"/>
                    <a:pt x="177" y="180"/>
                    <a:pt x="208" y="180"/>
                  </a:cubicBezTo>
                  <a:cubicBezTo>
                    <a:pt x="414" y="180"/>
                    <a:pt x="571" y="315"/>
                    <a:pt x="571" y="554"/>
                  </a:cubicBezTo>
                  <a:cubicBezTo>
                    <a:pt x="571" y="611"/>
                    <a:pt x="617" y="639"/>
                    <a:pt x="662" y="639"/>
                  </a:cubicBezTo>
                  <a:cubicBezTo>
                    <a:pt x="708" y="639"/>
                    <a:pt x="754" y="611"/>
                    <a:pt x="754" y="554"/>
                  </a:cubicBezTo>
                  <a:cubicBezTo>
                    <a:pt x="754" y="220"/>
                    <a:pt x="505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6476659" y="1787998"/>
              <a:ext cx="37301" cy="12391"/>
            </a:xfrm>
            <a:custGeom>
              <a:avLst/>
              <a:gdLst/>
              <a:ahLst/>
              <a:cxnLst/>
              <a:rect l="l" t="t" r="r" b="b"/>
              <a:pathLst>
                <a:path w="587" h="195" extrusionOk="0">
                  <a:moveTo>
                    <a:pt x="201" y="1"/>
                  </a:moveTo>
                  <a:cubicBezTo>
                    <a:pt x="165" y="1"/>
                    <a:pt x="128" y="3"/>
                    <a:pt x="91" y="10"/>
                  </a:cubicBezTo>
                  <a:cubicBezTo>
                    <a:pt x="6" y="10"/>
                    <a:pt x="0" y="149"/>
                    <a:pt x="74" y="149"/>
                  </a:cubicBezTo>
                  <a:cubicBezTo>
                    <a:pt x="79" y="149"/>
                    <a:pt x="85" y="148"/>
                    <a:pt x="91" y="146"/>
                  </a:cubicBezTo>
                  <a:cubicBezTo>
                    <a:pt x="228" y="146"/>
                    <a:pt x="342" y="146"/>
                    <a:pt x="456" y="192"/>
                  </a:cubicBezTo>
                  <a:cubicBezTo>
                    <a:pt x="463" y="194"/>
                    <a:pt x="470" y="195"/>
                    <a:pt x="476" y="195"/>
                  </a:cubicBezTo>
                  <a:cubicBezTo>
                    <a:pt x="554" y="195"/>
                    <a:pt x="586" y="76"/>
                    <a:pt x="502" y="55"/>
                  </a:cubicBezTo>
                  <a:cubicBezTo>
                    <a:pt x="402" y="22"/>
                    <a:pt x="302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6381723" y="1789841"/>
              <a:ext cx="37936" cy="23194"/>
            </a:xfrm>
            <a:custGeom>
              <a:avLst/>
              <a:gdLst/>
              <a:ahLst/>
              <a:cxnLst/>
              <a:rect l="l" t="t" r="r" b="b"/>
              <a:pathLst>
                <a:path w="597" h="365" extrusionOk="0">
                  <a:moveTo>
                    <a:pt x="509" y="1"/>
                  </a:moveTo>
                  <a:cubicBezTo>
                    <a:pt x="503" y="1"/>
                    <a:pt x="497" y="2"/>
                    <a:pt x="490" y="3"/>
                  </a:cubicBezTo>
                  <a:cubicBezTo>
                    <a:pt x="330" y="49"/>
                    <a:pt x="193" y="140"/>
                    <a:pt x="56" y="232"/>
                  </a:cubicBezTo>
                  <a:cubicBezTo>
                    <a:pt x="1" y="268"/>
                    <a:pt x="34" y="365"/>
                    <a:pt x="86" y="365"/>
                  </a:cubicBezTo>
                  <a:cubicBezTo>
                    <a:pt x="98" y="365"/>
                    <a:pt x="111" y="359"/>
                    <a:pt x="124" y="346"/>
                  </a:cubicBezTo>
                  <a:cubicBezTo>
                    <a:pt x="261" y="254"/>
                    <a:pt x="375" y="186"/>
                    <a:pt x="512" y="140"/>
                  </a:cubicBezTo>
                  <a:cubicBezTo>
                    <a:pt x="597" y="119"/>
                    <a:pt x="584" y="1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6448445" y="1807125"/>
              <a:ext cx="31137" cy="48421"/>
            </a:xfrm>
            <a:custGeom>
              <a:avLst/>
              <a:gdLst/>
              <a:ahLst/>
              <a:cxnLst/>
              <a:rect l="l" t="t" r="r" b="b"/>
              <a:pathLst>
                <a:path w="490" h="762" extrusionOk="0">
                  <a:moveTo>
                    <a:pt x="107" y="0"/>
                  </a:moveTo>
                  <a:cubicBezTo>
                    <a:pt x="61" y="0"/>
                    <a:pt x="0" y="54"/>
                    <a:pt x="33" y="119"/>
                  </a:cubicBezTo>
                  <a:cubicBezTo>
                    <a:pt x="113" y="279"/>
                    <a:pt x="193" y="439"/>
                    <a:pt x="304" y="584"/>
                  </a:cubicBezTo>
                  <a:lnTo>
                    <a:pt x="304" y="584"/>
                  </a:lnTo>
                  <a:cubicBezTo>
                    <a:pt x="236" y="609"/>
                    <a:pt x="169" y="622"/>
                    <a:pt x="102" y="622"/>
                  </a:cubicBezTo>
                  <a:cubicBezTo>
                    <a:pt x="17" y="643"/>
                    <a:pt x="50" y="761"/>
                    <a:pt x="127" y="761"/>
                  </a:cubicBezTo>
                  <a:cubicBezTo>
                    <a:pt x="133" y="761"/>
                    <a:pt x="140" y="760"/>
                    <a:pt x="147" y="758"/>
                  </a:cubicBezTo>
                  <a:cubicBezTo>
                    <a:pt x="238" y="758"/>
                    <a:pt x="353" y="713"/>
                    <a:pt x="444" y="667"/>
                  </a:cubicBezTo>
                  <a:cubicBezTo>
                    <a:pt x="467" y="644"/>
                    <a:pt x="490" y="599"/>
                    <a:pt x="467" y="576"/>
                  </a:cubicBezTo>
                  <a:cubicBezTo>
                    <a:pt x="353" y="393"/>
                    <a:pt x="238" y="234"/>
                    <a:pt x="147" y="28"/>
                  </a:cubicBezTo>
                  <a:cubicBezTo>
                    <a:pt x="141" y="9"/>
                    <a:pt x="12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6129528" y="1524148"/>
              <a:ext cx="188602" cy="188665"/>
            </a:xfrm>
            <a:custGeom>
              <a:avLst/>
              <a:gdLst/>
              <a:ahLst/>
              <a:cxnLst/>
              <a:rect l="l" t="t" r="r" b="b"/>
              <a:pathLst>
                <a:path w="2968" h="2969" extrusionOk="0">
                  <a:moveTo>
                    <a:pt x="1484" y="1"/>
                  </a:moveTo>
                  <a:cubicBezTo>
                    <a:pt x="662" y="1"/>
                    <a:pt x="0" y="663"/>
                    <a:pt x="0" y="1484"/>
                  </a:cubicBezTo>
                  <a:cubicBezTo>
                    <a:pt x="0" y="2306"/>
                    <a:pt x="662" y="2968"/>
                    <a:pt x="1484" y="2968"/>
                  </a:cubicBezTo>
                  <a:cubicBezTo>
                    <a:pt x="2305" y="2968"/>
                    <a:pt x="2967" y="2306"/>
                    <a:pt x="2967" y="1484"/>
                  </a:cubicBezTo>
                  <a:cubicBezTo>
                    <a:pt x="2967" y="663"/>
                    <a:pt x="2305" y="1"/>
                    <a:pt x="1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" name="Google Shape;733;p34"/>
          <p:cNvSpPr txBox="1">
            <a:spLocks noGrp="1"/>
          </p:cNvSpPr>
          <p:nvPr>
            <p:ph type="ctrTitle" idx="2"/>
          </p:nvPr>
        </p:nvSpPr>
        <p:spPr>
          <a:xfrm>
            <a:off x="321959" y="1398571"/>
            <a:ext cx="6158148" cy="92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dirty="0" err="1"/>
              <a:t>FoodieKeepers</a:t>
            </a:r>
            <a:endParaRPr dirty="0"/>
          </a:p>
        </p:txBody>
      </p:sp>
      <p:sp>
        <p:nvSpPr>
          <p:cNvPr id="135" name="Google Shape;615;p34"/>
          <p:cNvSpPr txBox="1"/>
          <p:nvPr/>
        </p:nvSpPr>
        <p:spPr>
          <a:xfrm>
            <a:off x="955730" y="3125872"/>
            <a:ext cx="4611071" cy="107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iro"/>
              <a:buNone/>
              <a:defRPr sz="18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/>
            <a:r>
              <a:rPr lang="en-US" b="1" dirty="0" err="1"/>
              <a:t>Yeol</a:t>
            </a:r>
            <a:r>
              <a:rPr lang="en-US" b="1" dirty="0"/>
              <a:t> Yang  </a:t>
            </a:r>
            <a:r>
              <a:rPr lang="en-US" i="1" dirty="0"/>
              <a:t>Information System </a:t>
            </a:r>
            <a:r>
              <a:rPr lang="en-US" dirty="0"/>
              <a:t>2018057701</a:t>
            </a:r>
          </a:p>
          <a:p>
            <a:pPr marL="0" indent="0"/>
            <a:r>
              <a:rPr lang="en-US" b="1" dirty="0" err="1"/>
              <a:t>Daphnée</a:t>
            </a:r>
            <a:r>
              <a:rPr lang="en-US" b="1" dirty="0"/>
              <a:t> Correia </a:t>
            </a:r>
            <a:r>
              <a:rPr lang="en-US" i="1" dirty="0"/>
              <a:t>Electrical </a:t>
            </a:r>
            <a:r>
              <a:rPr lang="en-US" i="1" dirty="0" err="1"/>
              <a:t>eng.</a:t>
            </a:r>
            <a:r>
              <a:rPr lang="en-US" i="1" dirty="0"/>
              <a:t> </a:t>
            </a:r>
            <a:r>
              <a:rPr lang="en-US" dirty="0"/>
              <a:t>9073020219</a:t>
            </a:r>
            <a:endParaRPr lang="en-US" i="1" dirty="0"/>
          </a:p>
          <a:p>
            <a:pPr marL="0" indent="0"/>
            <a:r>
              <a:rPr lang="en-US" b="1" dirty="0"/>
              <a:t>Edouard Maurice </a:t>
            </a:r>
            <a:r>
              <a:rPr lang="en-US" altLang="zh-CN" i="1" dirty="0"/>
              <a:t>Information System  </a:t>
            </a:r>
            <a:r>
              <a:rPr lang="en-US" altLang="zh-CN" dirty="0"/>
              <a:t>9073620215</a:t>
            </a:r>
          </a:p>
          <a:p>
            <a:pPr marL="0" indent="0"/>
            <a:r>
              <a:rPr lang="en-US" b="1" dirty="0" err="1"/>
              <a:t>Pacôme</a:t>
            </a:r>
            <a:r>
              <a:rPr lang="en-US" b="1" dirty="0"/>
              <a:t> </a:t>
            </a:r>
            <a:r>
              <a:rPr lang="en-US" b="1" dirty="0" err="1"/>
              <a:t>Manceaux</a:t>
            </a:r>
            <a:r>
              <a:rPr lang="en-US" b="1" dirty="0"/>
              <a:t> </a:t>
            </a:r>
            <a:r>
              <a:rPr lang="en-US" altLang="zh-CN" i="1" dirty="0"/>
              <a:t>Electrical </a:t>
            </a:r>
            <a:r>
              <a:rPr lang="en-US" altLang="zh-CN" i="1" dirty="0" err="1"/>
              <a:t>eng.</a:t>
            </a:r>
            <a:r>
              <a:rPr lang="en-US" altLang="zh-CN" i="1" dirty="0"/>
              <a:t> </a:t>
            </a:r>
            <a:r>
              <a:rPr lang="en-US" altLang="zh-CN" dirty="0"/>
              <a:t>9078720216</a:t>
            </a:r>
          </a:p>
        </p:txBody>
      </p:sp>
      <p:grpSp>
        <p:nvGrpSpPr>
          <p:cNvPr id="136" name="Google Shape;12098;p85"/>
          <p:cNvGrpSpPr/>
          <p:nvPr/>
        </p:nvGrpSpPr>
        <p:grpSpPr>
          <a:xfrm>
            <a:off x="537829" y="3450771"/>
            <a:ext cx="362857" cy="362726"/>
            <a:chOff x="4905872" y="2907767"/>
            <a:chExt cx="362857" cy="362726"/>
          </a:xfrm>
        </p:grpSpPr>
        <p:sp>
          <p:nvSpPr>
            <p:cNvPr id="137" name="Google Shape;12099;p85"/>
            <p:cNvSpPr/>
            <p:nvPr/>
          </p:nvSpPr>
          <p:spPr>
            <a:xfrm>
              <a:off x="4998639" y="3063506"/>
              <a:ext cx="4328" cy="11016"/>
            </a:xfrm>
            <a:custGeom>
              <a:avLst/>
              <a:gdLst/>
              <a:ahLst/>
              <a:cxnLst/>
              <a:rect l="l" t="t" r="r" b="b"/>
              <a:pathLst>
                <a:path w="165" h="420" extrusionOk="0">
                  <a:moveTo>
                    <a:pt x="1" y="0"/>
                  </a:moveTo>
                  <a:lnTo>
                    <a:pt x="1" y="419"/>
                  </a:lnTo>
                  <a:lnTo>
                    <a:pt x="73" y="371"/>
                  </a:lnTo>
                  <a:cubicBezTo>
                    <a:pt x="130" y="328"/>
                    <a:pt x="164" y="260"/>
                    <a:pt x="164" y="188"/>
                  </a:cubicBezTo>
                  <a:cubicBezTo>
                    <a:pt x="164" y="130"/>
                    <a:pt x="140" y="77"/>
                    <a:pt x="102" y="34"/>
                  </a:cubicBezTo>
                  <a:lnTo>
                    <a:pt x="92" y="24"/>
                  </a:lnTo>
                  <a:lnTo>
                    <a:pt x="78" y="24"/>
                  </a:lnTo>
                  <a:lnTo>
                    <a:pt x="58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100;p85"/>
            <p:cNvSpPr/>
            <p:nvPr/>
          </p:nvSpPr>
          <p:spPr>
            <a:xfrm>
              <a:off x="4931129" y="3063506"/>
              <a:ext cx="5324" cy="11016"/>
            </a:xfrm>
            <a:custGeom>
              <a:avLst/>
              <a:gdLst/>
              <a:ahLst/>
              <a:cxnLst/>
              <a:rect l="l" t="t" r="r" b="b"/>
              <a:pathLst>
                <a:path w="203" h="420" extrusionOk="0">
                  <a:moveTo>
                    <a:pt x="202" y="0"/>
                  </a:moveTo>
                  <a:lnTo>
                    <a:pt x="145" y="20"/>
                  </a:lnTo>
                  <a:cubicBezTo>
                    <a:pt x="135" y="24"/>
                    <a:pt x="125" y="24"/>
                    <a:pt x="116" y="29"/>
                  </a:cubicBezTo>
                  <a:lnTo>
                    <a:pt x="97" y="29"/>
                  </a:lnTo>
                  <a:lnTo>
                    <a:pt x="87" y="39"/>
                  </a:lnTo>
                  <a:cubicBezTo>
                    <a:pt x="0" y="140"/>
                    <a:pt x="20" y="299"/>
                    <a:pt x="130" y="371"/>
                  </a:cubicBezTo>
                  <a:lnTo>
                    <a:pt x="135" y="371"/>
                  </a:lnTo>
                  <a:lnTo>
                    <a:pt x="202" y="41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101;p85"/>
            <p:cNvSpPr/>
            <p:nvPr/>
          </p:nvSpPr>
          <p:spPr>
            <a:xfrm>
              <a:off x="5080416" y="3203088"/>
              <a:ext cx="14530" cy="12642"/>
            </a:xfrm>
            <a:custGeom>
              <a:avLst/>
              <a:gdLst/>
              <a:ahLst/>
              <a:cxnLst/>
              <a:rect l="l" t="t" r="r" b="b"/>
              <a:pathLst>
                <a:path w="554" h="482" extrusionOk="0">
                  <a:moveTo>
                    <a:pt x="1" y="0"/>
                  </a:moveTo>
                  <a:lnTo>
                    <a:pt x="1" y="217"/>
                  </a:lnTo>
                  <a:lnTo>
                    <a:pt x="270" y="481"/>
                  </a:lnTo>
                  <a:lnTo>
                    <a:pt x="554" y="183"/>
                  </a:lnTo>
                  <a:lnTo>
                    <a:pt x="554" y="0"/>
                  </a:lnTo>
                  <a:lnTo>
                    <a:pt x="506" y="5"/>
                  </a:lnTo>
                  <a:cubicBezTo>
                    <a:pt x="462" y="10"/>
                    <a:pt x="419" y="15"/>
                    <a:pt x="376" y="15"/>
                  </a:cubicBezTo>
                  <a:lnTo>
                    <a:pt x="179" y="15"/>
                  </a:lnTo>
                  <a:cubicBezTo>
                    <a:pt x="135" y="15"/>
                    <a:pt x="92" y="10"/>
                    <a:pt x="49" y="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102;p85"/>
            <p:cNvSpPr/>
            <p:nvPr/>
          </p:nvSpPr>
          <p:spPr>
            <a:xfrm>
              <a:off x="4945633" y="3046589"/>
              <a:ext cx="43957" cy="48101"/>
            </a:xfrm>
            <a:custGeom>
              <a:avLst/>
              <a:gdLst/>
              <a:ahLst/>
              <a:cxnLst/>
              <a:rect l="l" t="t" r="r" b="b"/>
              <a:pathLst>
                <a:path w="1676" h="1834" extrusionOk="0">
                  <a:moveTo>
                    <a:pt x="1223" y="1"/>
                  </a:moveTo>
                  <a:lnTo>
                    <a:pt x="1184" y="34"/>
                  </a:lnTo>
                  <a:cubicBezTo>
                    <a:pt x="804" y="352"/>
                    <a:pt x="304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33" y="1829"/>
                    <a:pt x="737" y="1834"/>
                  </a:cubicBezTo>
                  <a:lnTo>
                    <a:pt x="934" y="1834"/>
                  </a:lnTo>
                  <a:cubicBezTo>
                    <a:pt x="1343" y="1829"/>
                    <a:pt x="1675" y="1502"/>
                    <a:pt x="1675" y="1093"/>
                  </a:cubicBezTo>
                  <a:lnTo>
                    <a:pt x="1675" y="443"/>
                  </a:lnTo>
                  <a:lnTo>
                    <a:pt x="1646" y="429"/>
                  </a:lnTo>
                  <a:cubicBezTo>
                    <a:pt x="1478" y="347"/>
                    <a:pt x="1338" y="212"/>
                    <a:pt x="1247" y="49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103;p85"/>
            <p:cNvSpPr/>
            <p:nvPr/>
          </p:nvSpPr>
          <p:spPr>
            <a:xfrm>
              <a:off x="5080416" y="3003681"/>
              <a:ext cx="14530" cy="12642"/>
            </a:xfrm>
            <a:custGeom>
              <a:avLst/>
              <a:gdLst/>
              <a:ahLst/>
              <a:cxnLst/>
              <a:rect l="l" t="t" r="r" b="b"/>
              <a:pathLst>
                <a:path w="554" h="482" extrusionOk="0">
                  <a:moveTo>
                    <a:pt x="1" y="1"/>
                  </a:moveTo>
                  <a:lnTo>
                    <a:pt x="1" y="217"/>
                  </a:lnTo>
                  <a:lnTo>
                    <a:pt x="270" y="482"/>
                  </a:lnTo>
                  <a:lnTo>
                    <a:pt x="554" y="188"/>
                  </a:lnTo>
                  <a:lnTo>
                    <a:pt x="554" y="1"/>
                  </a:lnTo>
                  <a:lnTo>
                    <a:pt x="506" y="5"/>
                  </a:lnTo>
                  <a:cubicBezTo>
                    <a:pt x="462" y="10"/>
                    <a:pt x="419" y="15"/>
                    <a:pt x="376" y="15"/>
                  </a:cubicBezTo>
                  <a:lnTo>
                    <a:pt x="179" y="15"/>
                  </a:lnTo>
                  <a:cubicBezTo>
                    <a:pt x="135" y="15"/>
                    <a:pt x="92" y="15"/>
                    <a:pt x="49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104;p85"/>
            <p:cNvSpPr/>
            <p:nvPr/>
          </p:nvSpPr>
          <p:spPr>
            <a:xfrm>
              <a:off x="4960268" y="3103371"/>
              <a:ext cx="14556" cy="12668"/>
            </a:xfrm>
            <a:custGeom>
              <a:avLst/>
              <a:gdLst/>
              <a:ahLst/>
              <a:cxnLst/>
              <a:rect l="l" t="t" r="r" b="b"/>
              <a:pathLst>
                <a:path w="555" h="483" extrusionOk="0">
                  <a:moveTo>
                    <a:pt x="1" y="1"/>
                  </a:moveTo>
                  <a:lnTo>
                    <a:pt x="1" y="217"/>
                  </a:lnTo>
                  <a:lnTo>
                    <a:pt x="270" y="482"/>
                  </a:lnTo>
                  <a:lnTo>
                    <a:pt x="554" y="189"/>
                  </a:lnTo>
                  <a:lnTo>
                    <a:pt x="554" y="1"/>
                  </a:lnTo>
                  <a:lnTo>
                    <a:pt x="506" y="6"/>
                  </a:lnTo>
                  <a:cubicBezTo>
                    <a:pt x="463" y="11"/>
                    <a:pt x="419" y="15"/>
                    <a:pt x="376" y="15"/>
                  </a:cubicBezTo>
                  <a:lnTo>
                    <a:pt x="179" y="15"/>
                  </a:lnTo>
                  <a:cubicBezTo>
                    <a:pt x="136" y="15"/>
                    <a:pt x="92" y="11"/>
                    <a:pt x="49" y="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105;p85"/>
            <p:cNvSpPr/>
            <p:nvPr/>
          </p:nvSpPr>
          <p:spPr>
            <a:xfrm>
              <a:off x="5118918" y="3163196"/>
              <a:ext cx="4170" cy="11016"/>
            </a:xfrm>
            <a:custGeom>
              <a:avLst/>
              <a:gdLst/>
              <a:ahLst/>
              <a:cxnLst/>
              <a:rect l="l" t="t" r="r" b="b"/>
              <a:pathLst>
                <a:path w="159" h="420" extrusionOk="0">
                  <a:moveTo>
                    <a:pt x="0" y="1"/>
                  </a:moveTo>
                  <a:lnTo>
                    <a:pt x="0" y="419"/>
                  </a:lnTo>
                  <a:lnTo>
                    <a:pt x="68" y="366"/>
                  </a:lnTo>
                  <a:cubicBezTo>
                    <a:pt x="125" y="323"/>
                    <a:pt x="159" y="256"/>
                    <a:pt x="159" y="184"/>
                  </a:cubicBezTo>
                  <a:cubicBezTo>
                    <a:pt x="159" y="131"/>
                    <a:pt x="135" y="73"/>
                    <a:pt x="96" y="34"/>
                  </a:cubicBezTo>
                  <a:lnTo>
                    <a:pt x="87" y="25"/>
                  </a:lnTo>
                  <a:lnTo>
                    <a:pt x="72" y="25"/>
                  </a:lnTo>
                  <a:lnTo>
                    <a:pt x="53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106;p85"/>
            <p:cNvSpPr/>
            <p:nvPr/>
          </p:nvSpPr>
          <p:spPr>
            <a:xfrm>
              <a:off x="5065781" y="2947029"/>
              <a:ext cx="43931" cy="47970"/>
            </a:xfrm>
            <a:custGeom>
              <a:avLst/>
              <a:gdLst/>
              <a:ahLst/>
              <a:cxnLst/>
              <a:rect l="l" t="t" r="r" b="b"/>
              <a:pathLst>
                <a:path w="1675" h="1829" extrusionOk="0">
                  <a:moveTo>
                    <a:pt x="1223" y="0"/>
                  </a:moveTo>
                  <a:lnTo>
                    <a:pt x="1184" y="29"/>
                  </a:lnTo>
                  <a:cubicBezTo>
                    <a:pt x="804" y="347"/>
                    <a:pt x="304" y="443"/>
                    <a:pt x="39" y="472"/>
                  </a:cubicBezTo>
                  <a:lnTo>
                    <a:pt x="0" y="477"/>
                  </a:lnTo>
                  <a:lnTo>
                    <a:pt x="0" y="1088"/>
                  </a:lnTo>
                  <a:cubicBezTo>
                    <a:pt x="0" y="1497"/>
                    <a:pt x="328" y="1824"/>
                    <a:pt x="737" y="1829"/>
                  </a:cubicBezTo>
                  <a:lnTo>
                    <a:pt x="934" y="1829"/>
                  </a:lnTo>
                  <a:cubicBezTo>
                    <a:pt x="1343" y="1829"/>
                    <a:pt x="1670" y="1497"/>
                    <a:pt x="1675" y="1088"/>
                  </a:cubicBezTo>
                  <a:lnTo>
                    <a:pt x="1675" y="438"/>
                  </a:lnTo>
                  <a:lnTo>
                    <a:pt x="1646" y="428"/>
                  </a:lnTo>
                  <a:cubicBezTo>
                    <a:pt x="1478" y="342"/>
                    <a:pt x="1338" y="207"/>
                    <a:pt x="1247" y="43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107;p85"/>
            <p:cNvSpPr/>
            <p:nvPr/>
          </p:nvSpPr>
          <p:spPr>
            <a:xfrm>
              <a:off x="5118918" y="2963815"/>
              <a:ext cx="4170" cy="10989"/>
            </a:xfrm>
            <a:custGeom>
              <a:avLst/>
              <a:gdLst/>
              <a:ahLst/>
              <a:cxnLst/>
              <a:rect l="l" t="t" r="r" b="b"/>
              <a:pathLst>
                <a:path w="159" h="419" extrusionOk="0">
                  <a:moveTo>
                    <a:pt x="0" y="0"/>
                  </a:moveTo>
                  <a:lnTo>
                    <a:pt x="0" y="419"/>
                  </a:lnTo>
                  <a:lnTo>
                    <a:pt x="68" y="371"/>
                  </a:lnTo>
                  <a:cubicBezTo>
                    <a:pt x="125" y="327"/>
                    <a:pt x="159" y="260"/>
                    <a:pt x="159" y="188"/>
                  </a:cubicBezTo>
                  <a:cubicBezTo>
                    <a:pt x="159" y="130"/>
                    <a:pt x="135" y="77"/>
                    <a:pt x="96" y="34"/>
                  </a:cubicBezTo>
                  <a:lnTo>
                    <a:pt x="87" y="24"/>
                  </a:lnTo>
                  <a:lnTo>
                    <a:pt x="72" y="24"/>
                  </a:lnTo>
                  <a:lnTo>
                    <a:pt x="53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108;p85"/>
            <p:cNvSpPr/>
            <p:nvPr/>
          </p:nvSpPr>
          <p:spPr>
            <a:xfrm>
              <a:off x="5186034" y="3046589"/>
              <a:ext cx="43826" cy="48101"/>
            </a:xfrm>
            <a:custGeom>
              <a:avLst/>
              <a:gdLst/>
              <a:ahLst/>
              <a:cxnLst/>
              <a:rect l="l" t="t" r="r" b="b"/>
              <a:pathLst>
                <a:path w="1671" h="1834" extrusionOk="0">
                  <a:moveTo>
                    <a:pt x="1218" y="1"/>
                  </a:moveTo>
                  <a:lnTo>
                    <a:pt x="1180" y="34"/>
                  </a:lnTo>
                  <a:cubicBezTo>
                    <a:pt x="800" y="352"/>
                    <a:pt x="299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28" y="1829"/>
                    <a:pt x="737" y="1834"/>
                  </a:cubicBezTo>
                  <a:lnTo>
                    <a:pt x="934" y="1834"/>
                  </a:lnTo>
                  <a:cubicBezTo>
                    <a:pt x="1339" y="1829"/>
                    <a:pt x="1671" y="1502"/>
                    <a:pt x="1671" y="1093"/>
                  </a:cubicBezTo>
                  <a:lnTo>
                    <a:pt x="1671" y="443"/>
                  </a:lnTo>
                  <a:lnTo>
                    <a:pt x="1647" y="429"/>
                  </a:lnTo>
                  <a:cubicBezTo>
                    <a:pt x="1478" y="347"/>
                    <a:pt x="1339" y="212"/>
                    <a:pt x="1247" y="49"/>
                  </a:cubicBezTo>
                  <a:lnTo>
                    <a:pt x="121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109;p85"/>
            <p:cNvSpPr/>
            <p:nvPr/>
          </p:nvSpPr>
          <p:spPr>
            <a:xfrm>
              <a:off x="5200696" y="3103371"/>
              <a:ext cx="14530" cy="12668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0" y="1"/>
                  </a:moveTo>
                  <a:lnTo>
                    <a:pt x="0" y="217"/>
                  </a:lnTo>
                  <a:lnTo>
                    <a:pt x="270" y="482"/>
                  </a:lnTo>
                  <a:lnTo>
                    <a:pt x="554" y="189"/>
                  </a:lnTo>
                  <a:lnTo>
                    <a:pt x="554" y="1"/>
                  </a:lnTo>
                  <a:lnTo>
                    <a:pt x="505" y="6"/>
                  </a:lnTo>
                  <a:cubicBezTo>
                    <a:pt x="462" y="11"/>
                    <a:pt x="419" y="15"/>
                    <a:pt x="375" y="15"/>
                  </a:cubicBezTo>
                  <a:lnTo>
                    <a:pt x="178" y="15"/>
                  </a:lnTo>
                  <a:cubicBezTo>
                    <a:pt x="135" y="15"/>
                    <a:pt x="92" y="11"/>
                    <a:pt x="48" y="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2110;p85"/>
            <p:cNvSpPr/>
            <p:nvPr/>
          </p:nvSpPr>
          <p:spPr>
            <a:xfrm>
              <a:off x="5171399" y="3063506"/>
              <a:ext cx="5455" cy="11016"/>
            </a:xfrm>
            <a:custGeom>
              <a:avLst/>
              <a:gdLst/>
              <a:ahLst/>
              <a:cxnLst/>
              <a:rect l="l" t="t" r="r" b="b"/>
              <a:pathLst>
                <a:path w="208" h="420" extrusionOk="0">
                  <a:moveTo>
                    <a:pt x="208" y="0"/>
                  </a:moveTo>
                  <a:lnTo>
                    <a:pt x="145" y="20"/>
                  </a:lnTo>
                  <a:cubicBezTo>
                    <a:pt x="136" y="24"/>
                    <a:pt x="126" y="24"/>
                    <a:pt x="116" y="29"/>
                  </a:cubicBezTo>
                  <a:lnTo>
                    <a:pt x="102" y="29"/>
                  </a:lnTo>
                  <a:lnTo>
                    <a:pt x="92" y="39"/>
                  </a:lnTo>
                  <a:cubicBezTo>
                    <a:pt x="1" y="140"/>
                    <a:pt x="25" y="299"/>
                    <a:pt x="136" y="371"/>
                  </a:cubicBezTo>
                  <a:lnTo>
                    <a:pt x="140" y="371"/>
                  </a:lnTo>
                  <a:lnTo>
                    <a:pt x="208" y="419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2111;p85"/>
            <p:cNvSpPr/>
            <p:nvPr/>
          </p:nvSpPr>
          <p:spPr>
            <a:xfrm>
              <a:off x="5239040" y="3063506"/>
              <a:ext cx="4196" cy="11016"/>
            </a:xfrm>
            <a:custGeom>
              <a:avLst/>
              <a:gdLst/>
              <a:ahLst/>
              <a:cxnLst/>
              <a:rect l="l" t="t" r="r" b="b"/>
              <a:pathLst>
                <a:path w="160" h="420" extrusionOk="0">
                  <a:moveTo>
                    <a:pt x="1" y="0"/>
                  </a:moveTo>
                  <a:lnTo>
                    <a:pt x="1" y="419"/>
                  </a:lnTo>
                  <a:lnTo>
                    <a:pt x="68" y="371"/>
                  </a:lnTo>
                  <a:cubicBezTo>
                    <a:pt x="126" y="328"/>
                    <a:pt x="160" y="260"/>
                    <a:pt x="160" y="188"/>
                  </a:cubicBezTo>
                  <a:cubicBezTo>
                    <a:pt x="160" y="130"/>
                    <a:pt x="140" y="77"/>
                    <a:pt x="102" y="34"/>
                  </a:cubicBezTo>
                  <a:lnTo>
                    <a:pt x="92" y="24"/>
                  </a:lnTo>
                  <a:lnTo>
                    <a:pt x="78" y="24"/>
                  </a:lnTo>
                  <a:lnTo>
                    <a:pt x="59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112;p85"/>
            <p:cNvSpPr/>
            <p:nvPr/>
          </p:nvSpPr>
          <p:spPr>
            <a:xfrm>
              <a:off x="5051277" y="2963815"/>
              <a:ext cx="5324" cy="10989"/>
            </a:xfrm>
            <a:custGeom>
              <a:avLst/>
              <a:gdLst/>
              <a:ahLst/>
              <a:cxnLst/>
              <a:rect l="l" t="t" r="r" b="b"/>
              <a:pathLst>
                <a:path w="203" h="419" extrusionOk="0">
                  <a:moveTo>
                    <a:pt x="202" y="0"/>
                  </a:moveTo>
                  <a:lnTo>
                    <a:pt x="144" y="19"/>
                  </a:lnTo>
                  <a:cubicBezTo>
                    <a:pt x="135" y="24"/>
                    <a:pt x="125" y="29"/>
                    <a:pt x="116" y="29"/>
                  </a:cubicBezTo>
                  <a:lnTo>
                    <a:pt x="101" y="29"/>
                  </a:lnTo>
                  <a:lnTo>
                    <a:pt x="91" y="39"/>
                  </a:lnTo>
                  <a:cubicBezTo>
                    <a:pt x="0" y="140"/>
                    <a:pt x="19" y="298"/>
                    <a:pt x="135" y="371"/>
                  </a:cubicBezTo>
                  <a:lnTo>
                    <a:pt x="135" y="375"/>
                  </a:lnTo>
                  <a:lnTo>
                    <a:pt x="202" y="41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113;p85"/>
            <p:cNvSpPr/>
            <p:nvPr/>
          </p:nvSpPr>
          <p:spPr>
            <a:xfrm>
              <a:off x="5065781" y="3146280"/>
              <a:ext cx="43931" cy="47996"/>
            </a:xfrm>
            <a:custGeom>
              <a:avLst/>
              <a:gdLst/>
              <a:ahLst/>
              <a:cxnLst/>
              <a:rect l="l" t="t" r="r" b="b"/>
              <a:pathLst>
                <a:path w="1675" h="1830" extrusionOk="0">
                  <a:moveTo>
                    <a:pt x="1223" y="1"/>
                  </a:moveTo>
                  <a:lnTo>
                    <a:pt x="1184" y="35"/>
                  </a:lnTo>
                  <a:cubicBezTo>
                    <a:pt x="804" y="352"/>
                    <a:pt x="304" y="448"/>
                    <a:pt x="39" y="477"/>
                  </a:cubicBezTo>
                  <a:lnTo>
                    <a:pt x="0" y="482"/>
                  </a:lnTo>
                  <a:lnTo>
                    <a:pt x="0" y="1093"/>
                  </a:lnTo>
                  <a:cubicBezTo>
                    <a:pt x="0" y="1497"/>
                    <a:pt x="328" y="1829"/>
                    <a:pt x="737" y="1829"/>
                  </a:cubicBezTo>
                  <a:lnTo>
                    <a:pt x="934" y="1829"/>
                  </a:lnTo>
                  <a:cubicBezTo>
                    <a:pt x="1343" y="1829"/>
                    <a:pt x="1670" y="1502"/>
                    <a:pt x="1675" y="1093"/>
                  </a:cubicBezTo>
                  <a:lnTo>
                    <a:pt x="1675" y="444"/>
                  </a:lnTo>
                  <a:lnTo>
                    <a:pt x="1646" y="429"/>
                  </a:lnTo>
                  <a:cubicBezTo>
                    <a:pt x="1478" y="347"/>
                    <a:pt x="1338" y="213"/>
                    <a:pt x="1247" y="44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114;p85"/>
            <p:cNvSpPr/>
            <p:nvPr/>
          </p:nvSpPr>
          <p:spPr>
            <a:xfrm>
              <a:off x="4945633" y="3046589"/>
              <a:ext cx="34620" cy="47996"/>
            </a:xfrm>
            <a:custGeom>
              <a:avLst/>
              <a:gdLst/>
              <a:ahLst/>
              <a:cxnLst/>
              <a:rect l="l" t="t" r="r" b="b"/>
              <a:pathLst>
                <a:path w="1320" h="1830" extrusionOk="0">
                  <a:moveTo>
                    <a:pt x="1223" y="1"/>
                  </a:moveTo>
                  <a:lnTo>
                    <a:pt x="1184" y="34"/>
                  </a:lnTo>
                  <a:cubicBezTo>
                    <a:pt x="804" y="352"/>
                    <a:pt x="304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33" y="1829"/>
                    <a:pt x="742" y="1829"/>
                  </a:cubicBezTo>
                  <a:lnTo>
                    <a:pt x="982" y="1829"/>
                  </a:lnTo>
                  <a:cubicBezTo>
                    <a:pt x="592" y="1805"/>
                    <a:pt x="289" y="1483"/>
                    <a:pt x="289" y="1093"/>
                  </a:cubicBezTo>
                  <a:lnTo>
                    <a:pt x="289" y="482"/>
                  </a:lnTo>
                  <a:lnTo>
                    <a:pt x="328" y="477"/>
                  </a:lnTo>
                  <a:cubicBezTo>
                    <a:pt x="679" y="443"/>
                    <a:pt x="1016" y="333"/>
                    <a:pt x="1319" y="150"/>
                  </a:cubicBezTo>
                  <a:cubicBezTo>
                    <a:pt x="1295" y="116"/>
                    <a:pt x="1271" y="82"/>
                    <a:pt x="1247" y="49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115;p85"/>
            <p:cNvSpPr/>
            <p:nvPr/>
          </p:nvSpPr>
          <p:spPr>
            <a:xfrm>
              <a:off x="5065781" y="2946898"/>
              <a:ext cx="34594" cy="48101"/>
            </a:xfrm>
            <a:custGeom>
              <a:avLst/>
              <a:gdLst/>
              <a:ahLst/>
              <a:cxnLst/>
              <a:rect l="l" t="t" r="r" b="b"/>
              <a:pathLst>
                <a:path w="1319" h="1834" extrusionOk="0">
                  <a:moveTo>
                    <a:pt x="1223" y="0"/>
                  </a:moveTo>
                  <a:lnTo>
                    <a:pt x="1184" y="34"/>
                  </a:lnTo>
                  <a:cubicBezTo>
                    <a:pt x="804" y="352"/>
                    <a:pt x="304" y="448"/>
                    <a:pt x="44" y="477"/>
                  </a:cubicBezTo>
                  <a:lnTo>
                    <a:pt x="0" y="482"/>
                  </a:lnTo>
                  <a:lnTo>
                    <a:pt x="0" y="1093"/>
                  </a:lnTo>
                  <a:cubicBezTo>
                    <a:pt x="0" y="1502"/>
                    <a:pt x="332" y="1829"/>
                    <a:pt x="737" y="1834"/>
                  </a:cubicBezTo>
                  <a:lnTo>
                    <a:pt x="982" y="1834"/>
                  </a:lnTo>
                  <a:cubicBezTo>
                    <a:pt x="592" y="1805"/>
                    <a:pt x="289" y="1482"/>
                    <a:pt x="294" y="1093"/>
                  </a:cubicBezTo>
                  <a:lnTo>
                    <a:pt x="294" y="482"/>
                  </a:lnTo>
                  <a:lnTo>
                    <a:pt x="332" y="477"/>
                  </a:lnTo>
                  <a:cubicBezTo>
                    <a:pt x="679" y="443"/>
                    <a:pt x="1016" y="332"/>
                    <a:pt x="1319" y="150"/>
                  </a:cubicBezTo>
                  <a:cubicBezTo>
                    <a:pt x="1295" y="116"/>
                    <a:pt x="1271" y="82"/>
                    <a:pt x="1251" y="48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2116;p85"/>
            <p:cNvSpPr/>
            <p:nvPr/>
          </p:nvSpPr>
          <p:spPr>
            <a:xfrm>
              <a:off x="5186034" y="3046589"/>
              <a:ext cx="34489" cy="47996"/>
            </a:xfrm>
            <a:custGeom>
              <a:avLst/>
              <a:gdLst/>
              <a:ahLst/>
              <a:cxnLst/>
              <a:rect l="l" t="t" r="r" b="b"/>
              <a:pathLst>
                <a:path w="1315" h="1830" extrusionOk="0">
                  <a:moveTo>
                    <a:pt x="1223" y="1"/>
                  </a:moveTo>
                  <a:lnTo>
                    <a:pt x="1180" y="34"/>
                  </a:lnTo>
                  <a:cubicBezTo>
                    <a:pt x="800" y="352"/>
                    <a:pt x="299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28" y="1829"/>
                    <a:pt x="737" y="1829"/>
                  </a:cubicBezTo>
                  <a:lnTo>
                    <a:pt x="983" y="1829"/>
                  </a:lnTo>
                  <a:cubicBezTo>
                    <a:pt x="593" y="1805"/>
                    <a:pt x="290" y="1483"/>
                    <a:pt x="290" y="1093"/>
                  </a:cubicBezTo>
                  <a:lnTo>
                    <a:pt x="290" y="482"/>
                  </a:lnTo>
                  <a:lnTo>
                    <a:pt x="328" y="477"/>
                  </a:lnTo>
                  <a:cubicBezTo>
                    <a:pt x="679" y="443"/>
                    <a:pt x="1016" y="333"/>
                    <a:pt x="1315" y="150"/>
                  </a:cubicBezTo>
                  <a:cubicBezTo>
                    <a:pt x="1291" y="116"/>
                    <a:pt x="1266" y="82"/>
                    <a:pt x="1247" y="49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117;p85"/>
            <p:cNvSpPr/>
            <p:nvPr/>
          </p:nvSpPr>
          <p:spPr>
            <a:xfrm>
              <a:off x="5065781" y="3146280"/>
              <a:ext cx="34594" cy="47996"/>
            </a:xfrm>
            <a:custGeom>
              <a:avLst/>
              <a:gdLst/>
              <a:ahLst/>
              <a:cxnLst/>
              <a:rect l="l" t="t" r="r" b="b"/>
              <a:pathLst>
                <a:path w="1319" h="1830" extrusionOk="0">
                  <a:moveTo>
                    <a:pt x="1223" y="1"/>
                  </a:moveTo>
                  <a:lnTo>
                    <a:pt x="1184" y="35"/>
                  </a:lnTo>
                  <a:cubicBezTo>
                    <a:pt x="804" y="352"/>
                    <a:pt x="304" y="448"/>
                    <a:pt x="44" y="477"/>
                  </a:cubicBezTo>
                  <a:lnTo>
                    <a:pt x="0" y="482"/>
                  </a:lnTo>
                  <a:lnTo>
                    <a:pt x="0" y="1093"/>
                  </a:lnTo>
                  <a:cubicBezTo>
                    <a:pt x="0" y="1497"/>
                    <a:pt x="332" y="1829"/>
                    <a:pt x="737" y="1829"/>
                  </a:cubicBezTo>
                  <a:lnTo>
                    <a:pt x="982" y="1829"/>
                  </a:lnTo>
                  <a:cubicBezTo>
                    <a:pt x="592" y="1805"/>
                    <a:pt x="289" y="1483"/>
                    <a:pt x="294" y="1093"/>
                  </a:cubicBezTo>
                  <a:lnTo>
                    <a:pt x="294" y="482"/>
                  </a:lnTo>
                  <a:lnTo>
                    <a:pt x="332" y="477"/>
                  </a:lnTo>
                  <a:cubicBezTo>
                    <a:pt x="679" y="444"/>
                    <a:pt x="1016" y="333"/>
                    <a:pt x="1319" y="150"/>
                  </a:cubicBezTo>
                  <a:cubicBezTo>
                    <a:pt x="1295" y="116"/>
                    <a:pt x="1271" y="83"/>
                    <a:pt x="1251" y="44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118;p85"/>
            <p:cNvSpPr/>
            <p:nvPr/>
          </p:nvSpPr>
          <p:spPr>
            <a:xfrm>
              <a:off x="5051277" y="3163196"/>
              <a:ext cx="5324" cy="10884"/>
            </a:xfrm>
            <a:custGeom>
              <a:avLst/>
              <a:gdLst/>
              <a:ahLst/>
              <a:cxnLst/>
              <a:rect l="l" t="t" r="r" b="b"/>
              <a:pathLst>
                <a:path w="203" h="415" extrusionOk="0">
                  <a:moveTo>
                    <a:pt x="202" y="1"/>
                  </a:moveTo>
                  <a:lnTo>
                    <a:pt x="144" y="20"/>
                  </a:lnTo>
                  <a:cubicBezTo>
                    <a:pt x="135" y="20"/>
                    <a:pt x="125" y="25"/>
                    <a:pt x="116" y="25"/>
                  </a:cubicBezTo>
                  <a:lnTo>
                    <a:pt x="101" y="25"/>
                  </a:lnTo>
                  <a:lnTo>
                    <a:pt x="91" y="39"/>
                  </a:lnTo>
                  <a:cubicBezTo>
                    <a:pt x="0" y="140"/>
                    <a:pt x="19" y="294"/>
                    <a:pt x="135" y="366"/>
                  </a:cubicBezTo>
                  <a:lnTo>
                    <a:pt x="135" y="371"/>
                  </a:lnTo>
                  <a:lnTo>
                    <a:pt x="202" y="4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119;p85"/>
            <p:cNvSpPr/>
            <p:nvPr/>
          </p:nvSpPr>
          <p:spPr>
            <a:xfrm>
              <a:off x="4917491" y="3115253"/>
              <a:ext cx="99481" cy="50252"/>
            </a:xfrm>
            <a:custGeom>
              <a:avLst/>
              <a:gdLst/>
              <a:ahLst/>
              <a:cxnLst/>
              <a:rect l="l" t="t" r="r" b="b"/>
              <a:pathLst>
                <a:path w="3793" h="1916" extrusionOk="0">
                  <a:moveTo>
                    <a:pt x="2474" y="0"/>
                  </a:moveTo>
                  <a:lnTo>
                    <a:pt x="2065" y="428"/>
                  </a:lnTo>
                  <a:cubicBezTo>
                    <a:pt x="2022" y="467"/>
                    <a:pt x="1969" y="491"/>
                    <a:pt x="1911" y="496"/>
                  </a:cubicBezTo>
                  <a:lnTo>
                    <a:pt x="1906" y="496"/>
                  </a:lnTo>
                  <a:cubicBezTo>
                    <a:pt x="1848" y="496"/>
                    <a:pt x="1795" y="472"/>
                    <a:pt x="1752" y="433"/>
                  </a:cubicBezTo>
                  <a:lnTo>
                    <a:pt x="1319" y="15"/>
                  </a:lnTo>
                  <a:lnTo>
                    <a:pt x="501" y="332"/>
                  </a:lnTo>
                  <a:lnTo>
                    <a:pt x="491" y="337"/>
                  </a:lnTo>
                  <a:cubicBezTo>
                    <a:pt x="472" y="342"/>
                    <a:pt x="1" y="515"/>
                    <a:pt x="1" y="1121"/>
                  </a:cubicBezTo>
                  <a:lnTo>
                    <a:pt x="1" y="1915"/>
                  </a:lnTo>
                  <a:lnTo>
                    <a:pt x="3792" y="1915"/>
                  </a:lnTo>
                  <a:lnTo>
                    <a:pt x="3792" y="1121"/>
                  </a:lnTo>
                  <a:cubicBezTo>
                    <a:pt x="3792" y="515"/>
                    <a:pt x="3326" y="342"/>
                    <a:pt x="3301" y="332"/>
                  </a:cubicBezTo>
                  <a:lnTo>
                    <a:pt x="3292" y="327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2120;p85"/>
            <p:cNvSpPr/>
            <p:nvPr/>
          </p:nvSpPr>
          <p:spPr>
            <a:xfrm>
              <a:off x="5157892" y="3115253"/>
              <a:ext cx="99481" cy="51012"/>
            </a:xfrm>
            <a:custGeom>
              <a:avLst/>
              <a:gdLst/>
              <a:ahLst/>
              <a:cxnLst/>
              <a:rect l="l" t="t" r="r" b="b"/>
              <a:pathLst>
                <a:path w="3793" h="1945" extrusionOk="0">
                  <a:moveTo>
                    <a:pt x="2474" y="0"/>
                  </a:moveTo>
                  <a:lnTo>
                    <a:pt x="2060" y="428"/>
                  </a:lnTo>
                  <a:cubicBezTo>
                    <a:pt x="2022" y="467"/>
                    <a:pt x="1969" y="491"/>
                    <a:pt x="1906" y="496"/>
                  </a:cubicBezTo>
                  <a:cubicBezTo>
                    <a:pt x="1849" y="496"/>
                    <a:pt x="1796" y="472"/>
                    <a:pt x="1752" y="433"/>
                  </a:cubicBezTo>
                  <a:lnTo>
                    <a:pt x="1319" y="15"/>
                  </a:lnTo>
                  <a:lnTo>
                    <a:pt x="501" y="332"/>
                  </a:lnTo>
                  <a:lnTo>
                    <a:pt x="492" y="337"/>
                  </a:lnTo>
                  <a:cubicBezTo>
                    <a:pt x="473" y="342"/>
                    <a:pt x="1" y="515"/>
                    <a:pt x="1" y="1121"/>
                  </a:cubicBezTo>
                  <a:lnTo>
                    <a:pt x="1" y="1944"/>
                  </a:lnTo>
                  <a:lnTo>
                    <a:pt x="3788" y="1944"/>
                  </a:lnTo>
                  <a:lnTo>
                    <a:pt x="3788" y="1121"/>
                  </a:lnTo>
                  <a:cubicBezTo>
                    <a:pt x="3793" y="515"/>
                    <a:pt x="3316" y="342"/>
                    <a:pt x="3302" y="332"/>
                  </a:cubicBezTo>
                  <a:lnTo>
                    <a:pt x="3287" y="327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2121;p85"/>
            <p:cNvSpPr/>
            <p:nvPr/>
          </p:nvSpPr>
          <p:spPr>
            <a:xfrm>
              <a:off x="5037377" y="3214943"/>
              <a:ext cx="99481" cy="50252"/>
            </a:xfrm>
            <a:custGeom>
              <a:avLst/>
              <a:gdLst/>
              <a:ahLst/>
              <a:cxnLst/>
              <a:rect l="l" t="t" r="r" b="b"/>
              <a:pathLst>
                <a:path w="3793" h="1916" extrusionOk="0">
                  <a:moveTo>
                    <a:pt x="2474" y="0"/>
                  </a:moveTo>
                  <a:lnTo>
                    <a:pt x="2060" y="429"/>
                  </a:lnTo>
                  <a:cubicBezTo>
                    <a:pt x="2022" y="467"/>
                    <a:pt x="1964" y="491"/>
                    <a:pt x="1906" y="491"/>
                  </a:cubicBezTo>
                  <a:cubicBezTo>
                    <a:pt x="1901" y="492"/>
                    <a:pt x="1896" y="492"/>
                    <a:pt x="1892" y="492"/>
                  </a:cubicBezTo>
                  <a:cubicBezTo>
                    <a:pt x="1840" y="492"/>
                    <a:pt x="1792" y="469"/>
                    <a:pt x="1752" y="434"/>
                  </a:cubicBezTo>
                  <a:lnTo>
                    <a:pt x="1319" y="10"/>
                  </a:lnTo>
                  <a:lnTo>
                    <a:pt x="501" y="332"/>
                  </a:lnTo>
                  <a:lnTo>
                    <a:pt x="492" y="337"/>
                  </a:lnTo>
                  <a:cubicBezTo>
                    <a:pt x="472" y="342"/>
                    <a:pt x="1" y="515"/>
                    <a:pt x="1" y="1122"/>
                  </a:cubicBezTo>
                  <a:lnTo>
                    <a:pt x="1" y="1916"/>
                  </a:lnTo>
                  <a:lnTo>
                    <a:pt x="3788" y="1916"/>
                  </a:lnTo>
                  <a:lnTo>
                    <a:pt x="3788" y="1122"/>
                  </a:lnTo>
                  <a:cubicBezTo>
                    <a:pt x="3792" y="515"/>
                    <a:pt x="3321" y="337"/>
                    <a:pt x="3297" y="332"/>
                  </a:cubicBezTo>
                  <a:lnTo>
                    <a:pt x="3287" y="328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2122;p85"/>
            <p:cNvSpPr/>
            <p:nvPr/>
          </p:nvSpPr>
          <p:spPr>
            <a:xfrm>
              <a:off x="4938053" y="3017817"/>
              <a:ext cx="58959" cy="33335"/>
            </a:xfrm>
            <a:custGeom>
              <a:avLst/>
              <a:gdLst/>
              <a:ahLst/>
              <a:cxnLst/>
              <a:rect l="l" t="t" r="r" b="b"/>
              <a:pathLst>
                <a:path w="2248" h="1271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lnTo>
                    <a:pt x="1" y="1271"/>
                  </a:lnTo>
                  <a:lnTo>
                    <a:pt x="59" y="1252"/>
                  </a:lnTo>
                  <a:lnTo>
                    <a:pt x="116" y="1252"/>
                  </a:lnTo>
                  <a:cubicBezTo>
                    <a:pt x="126" y="1252"/>
                    <a:pt x="1026" y="1242"/>
                    <a:pt x="1430" y="684"/>
                  </a:cubicBezTo>
                  <a:cubicBezTo>
                    <a:pt x="1465" y="633"/>
                    <a:pt x="1517" y="610"/>
                    <a:pt x="1569" y="610"/>
                  </a:cubicBezTo>
                  <a:cubicBezTo>
                    <a:pt x="1646" y="610"/>
                    <a:pt x="1723" y="660"/>
                    <a:pt x="1743" y="746"/>
                  </a:cubicBezTo>
                  <a:cubicBezTo>
                    <a:pt x="1748" y="766"/>
                    <a:pt x="1853" y="1179"/>
                    <a:pt x="2176" y="1256"/>
                  </a:cubicBezTo>
                  <a:lnTo>
                    <a:pt x="2190" y="1256"/>
                  </a:lnTo>
                  <a:lnTo>
                    <a:pt x="2248" y="1271"/>
                  </a:lnTo>
                  <a:lnTo>
                    <a:pt x="2248" y="1074"/>
                  </a:lnTo>
                  <a:cubicBezTo>
                    <a:pt x="2248" y="482"/>
                    <a:pt x="1767" y="1"/>
                    <a:pt x="117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123;p85"/>
            <p:cNvSpPr/>
            <p:nvPr/>
          </p:nvSpPr>
          <p:spPr>
            <a:xfrm>
              <a:off x="5058333" y="2917996"/>
              <a:ext cx="58959" cy="33466"/>
            </a:xfrm>
            <a:custGeom>
              <a:avLst/>
              <a:gdLst/>
              <a:ahLst/>
              <a:cxnLst/>
              <a:rect l="l" t="t" r="r" b="b"/>
              <a:pathLst>
                <a:path w="2248" h="1276" extrusionOk="0">
                  <a:moveTo>
                    <a:pt x="1069" y="0"/>
                  </a:moveTo>
                  <a:cubicBezTo>
                    <a:pt x="477" y="5"/>
                    <a:pt x="1" y="482"/>
                    <a:pt x="1" y="1074"/>
                  </a:cubicBezTo>
                  <a:lnTo>
                    <a:pt x="1" y="1271"/>
                  </a:lnTo>
                  <a:lnTo>
                    <a:pt x="53" y="1252"/>
                  </a:lnTo>
                  <a:lnTo>
                    <a:pt x="111" y="1252"/>
                  </a:lnTo>
                  <a:cubicBezTo>
                    <a:pt x="121" y="1252"/>
                    <a:pt x="1021" y="1247"/>
                    <a:pt x="1430" y="689"/>
                  </a:cubicBezTo>
                  <a:cubicBezTo>
                    <a:pt x="1465" y="637"/>
                    <a:pt x="1518" y="614"/>
                    <a:pt x="1571" y="614"/>
                  </a:cubicBezTo>
                  <a:cubicBezTo>
                    <a:pt x="1647" y="614"/>
                    <a:pt x="1722" y="663"/>
                    <a:pt x="1742" y="751"/>
                  </a:cubicBezTo>
                  <a:cubicBezTo>
                    <a:pt x="1747" y="770"/>
                    <a:pt x="1848" y="1184"/>
                    <a:pt x="2175" y="1256"/>
                  </a:cubicBezTo>
                  <a:lnTo>
                    <a:pt x="2190" y="1256"/>
                  </a:lnTo>
                  <a:lnTo>
                    <a:pt x="2243" y="1276"/>
                  </a:lnTo>
                  <a:lnTo>
                    <a:pt x="2243" y="1078"/>
                  </a:lnTo>
                  <a:cubicBezTo>
                    <a:pt x="2248" y="482"/>
                    <a:pt x="1766" y="0"/>
                    <a:pt x="1170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2124;p85"/>
            <p:cNvSpPr/>
            <p:nvPr/>
          </p:nvSpPr>
          <p:spPr>
            <a:xfrm>
              <a:off x="5178350" y="3017817"/>
              <a:ext cx="59091" cy="33335"/>
            </a:xfrm>
            <a:custGeom>
              <a:avLst/>
              <a:gdLst/>
              <a:ahLst/>
              <a:cxnLst/>
              <a:rect l="l" t="t" r="r" b="b"/>
              <a:pathLst>
                <a:path w="2253" h="1271" extrusionOk="0">
                  <a:moveTo>
                    <a:pt x="1073" y="1"/>
                  </a:moveTo>
                  <a:cubicBezTo>
                    <a:pt x="482" y="1"/>
                    <a:pt x="0" y="477"/>
                    <a:pt x="0" y="1069"/>
                  </a:cubicBezTo>
                  <a:lnTo>
                    <a:pt x="0" y="1271"/>
                  </a:lnTo>
                  <a:lnTo>
                    <a:pt x="58" y="1252"/>
                  </a:lnTo>
                  <a:lnTo>
                    <a:pt x="116" y="1252"/>
                  </a:lnTo>
                  <a:cubicBezTo>
                    <a:pt x="126" y="1252"/>
                    <a:pt x="1025" y="1242"/>
                    <a:pt x="1430" y="684"/>
                  </a:cubicBezTo>
                  <a:cubicBezTo>
                    <a:pt x="1467" y="633"/>
                    <a:pt x="1520" y="610"/>
                    <a:pt x="1572" y="610"/>
                  </a:cubicBezTo>
                  <a:cubicBezTo>
                    <a:pt x="1650" y="610"/>
                    <a:pt x="1725" y="660"/>
                    <a:pt x="1742" y="746"/>
                  </a:cubicBezTo>
                  <a:cubicBezTo>
                    <a:pt x="1747" y="766"/>
                    <a:pt x="1853" y="1179"/>
                    <a:pt x="2180" y="1256"/>
                  </a:cubicBezTo>
                  <a:lnTo>
                    <a:pt x="2190" y="1256"/>
                  </a:lnTo>
                  <a:lnTo>
                    <a:pt x="2248" y="1271"/>
                  </a:lnTo>
                  <a:lnTo>
                    <a:pt x="2248" y="1074"/>
                  </a:lnTo>
                  <a:cubicBezTo>
                    <a:pt x="2252" y="482"/>
                    <a:pt x="1771" y="1"/>
                    <a:pt x="117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2125;p85"/>
            <p:cNvSpPr/>
            <p:nvPr/>
          </p:nvSpPr>
          <p:spPr>
            <a:xfrm>
              <a:off x="5058202" y="3117403"/>
              <a:ext cx="59091" cy="33466"/>
            </a:xfrm>
            <a:custGeom>
              <a:avLst/>
              <a:gdLst/>
              <a:ahLst/>
              <a:cxnLst/>
              <a:rect l="l" t="t" r="r" b="b"/>
              <a:pathLst>
                <a:path w="2253" h="1276" extrusionOk="0">
                  <a:moveTo>
                    <a:pt x="1074" y="0"/>
                  </a:moveTo>
                  <a:cubicBezTo>
                    <a:pt x="482" y="0"/>
                    <a:pt x="1" y="481"/>
                    <a:pt x="6" y="1073"/>
                  </a:cubicBezTo>
                  <a:lnTo>
                    <a:pt x="6" y="1275"/>
                  </a:lnTo>
                  <a:lnTo>
                    <a:pt x="58" y="1256"/>
                  </a:lnTo>
                  <a:lnTo>
                    <a:pt x="116" y="1256"/>
                  </a:lnTo>
                  <a:cubicBezTo>
                    <a:pt x="126" y="1256"/>
                    <a:pt x="1026" y="1246"/>
                    <a:pt x="1435" y="688"/>
                  </a:cubicBezTo>
                  <a:cubicBezTo>
                    <a:pt x="1470" y="637"/>
                    <a:pt x="1523" y="613"/>
                    <a:pt x="1576" y="613"/>
                  </a:cubicBezTo>
                  <a:cubicBezTo>
                    <a:pt x="1652" y="613"/>
                    <a:pt x="1727" y="663"/>
                    <a:pt x="1747" y="751"/>
                  </a:cubicBezTo>
                  <a:cubicBezTo>
                    <a:pt x="1752" y="770"/>
                    <a:pt x="1853" y="1184"/>
                    <a:pt x="2180" y="1261"/>
                  </a:cubicBezTo>
                  <a:lnTo>
                    <a:pt x="2195" y="1261"/>
                  </a:lnTo>
                  <a:lnTo>
                    <a:pt x="2248" y="1275"/>
                  </a:lnTo>
                  <a:lnTo>
                    <a:pt x="2248" y="1073"/>
                  </a:lnTo>
                  <a:cubicBezTo>
                    <a:pt x="2253" y="481"/>
                    <a:pt x="1771" y="0"/>
                    <a:pt x="117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126;p85"/>
            <p:cNvSpPr/>
            <p:nvPr/>
          </p:nvSpPr>
          <p:spPr>
            <a:xfrm>
              <a:off x="5037377" y="3015536"/>
              <a:ext cx="99481" cy="50278"/>
            </a:xfrm>
            <a:custGeom>
              <a:avLst/>
              <a:gdLst/>
              <a:ahLst/>
              <a:cxnLst/>
              <a:rect l="l" t="t" r="r" b="b"/>
              <a:pathLst>
                <a:path w="3793" h="1917" extrusionOk="0">
                  <a:moveTo>
                    <a:pt x="2474" y="1"/>
                  </a:moveTo>
                  <a:lnTo>
                    <a:pt x="2065" y="429"/>
                  </a:lnTo>
                  <a:cubicBezTo>
                    <a:pt x="2022" y="473"/>
                    <a:pt x="1969" y="497"/>
                    <a:pt x="1911" y="497"/>
                  </a:cubicBezTo>
                  <a:lnTo>
                    <a:pt x="1906" y="497"/>
                  </a:lnTo>
                  <a:cubicBezTo>
                    <a:pt x="1848" y="497"/>
                    <a:pt x="1796" y="473"/>
                    <a:pt x="1752" y="434"/>
                  </a:cubicBezTo>
                  <a:lnTo>
                    <a:pt x="1319" y="15"/>
                  </a:lnTo>
                  <a:lnTo>
                    <a:pt x="501" y="333"/>
                  </a:lnTo>
                  <a:lnTo>
                    <a:pt x="492" y="338"/>
                  </a:lnTo>
                  <a:cubicBezTo>
                    <a:pt x="472" y="347"/>
                    <a:pt x="1" y="521"/>
                    <a:pt x="1" y="1127"/>
                  </a:cubicBezTo>
                  <a:lnTo>
                    <a:pt x="1" y="1916"/>
                  </a:lnTo>
                  <a:lnTo>
                    <a:pt x="3788" y="1916"/>
                  </a:lnTo>
                  <a:lnTo>
                    <a:pt x="3788" y="1122"/>
                  </a:lnTo>
                  <a:cubicBezTo>
                    <a:pt x="3792" y="506"/>
                    <a:pt x="3306" y="338"/>
                    <a:pt x="3302" y="333"/>
                  </a:cubicBezTo>
                  <a:lnTo>
                    <a:pt x="3292" y="328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2127;p85"/>
            <p:cNvSpPr/>
            <p:nvPr/>
          </p:nvSpPr>
          <p:spPr>
            <a:xfrm>
              <a:off x="5037377" y="3015798"/>
              <a:ext cx="36115" cy="43826"/>
            </a:xfrm>
            <a:custGeom>
              <a:avLst/>
              <a:gdLst/>
              <a:ahLst/>
              <a:cxnLst/>
              <a:rect l="l" t="t" r="r" b="b"/>
              <a:pathLst>
                <a:path w="1377" h="1671" extrusionOk="0">
                  <a:moveTo>
                    <a:pt x="1319" y="1"/>
                  </a:moveTo>
                  <a:lnTo>
                    <a:pt x="501" y="323"/>
                  </a:lnTo>
                  <a:lnTo>
                    <a:pt x="492" y="323"/>
                  </a:lnTo>
                  <a:cubicBezTo>
                    <a:pt x="472" y="333"/>
                    <a:pt x="1" y="506"/>
                    <a:pt x="1" y="1112"/>
                  </a:cubicBezTo>
                  <a:lnTo>
                    <a:pt x="1" y="1670"/>
                  </a:lnTo>
                  <a:lnTo>
                    <a:pt x="203" y="1670"/>
                  </a:lnTo>
                  <a:lnTo>
                    <a:pt x="203" y="1112"/>
                  </a:lnTo>
                  <a:cubicBezTo>
                    <a:pt x="203" y="506"/>
                    <a:pt x="679" y="333"/>
                    <a:pt x="694" y="323"/>
                  </a:cubicBezTo>
                  <a:lnTo>
                    <a:pt x="703" y="323"/>
                  </a:lnTo>
                  <a:lnTo>
                    <a:pt x="1377" y="58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2128;p85"/>
            <p:cNvSpPr/>
            <p:nvPr/>
          </p:nvSpPr>
          <p:spPr>
            <a:xfrm>
              <a:off x="5157787" y="3115489"/>
              <a:ext cx="36246" cy="43826"/>
            </a:xfrm>
            <a:custGeom>
              <a:avLst/>
              <a:gdLst/>
              <a:ahLst/>
              <a:cxnLst/>
              <a:rect l="l" t="t" r="r" b="b"/>
              <a:pathLst>
                <a:path w="1382" h="1671" extrusionOk="0">
                  <a:moveTo>
                    <a:pt x="1319" y="1"/>
                  </a:moveTo>
                  <a:lnTo>
                    <a:pt x="501" y="318"/>
                  </a:lnTo>
                  <a:lnTo>
                    <a:pt x="491" y="323"/>
                  </a:lnTo>
                  <a:cubicBezTo>
                    <a:pt x="472" y="328"/>
                    <a:pt x="0" y="506"/>
                    <a:pt x="0" y="1108"/>
                  </a:cubicBezTo>
                  <a:lnTo>
                    <a:pt x="0" y="1671"/>
                  </a:lnTo>
                  <a:lnTo>
                    <a:pt x="207" y="1671"/>
                  </a:lnTo>
                  <a:lnTo>
                    <a:pt x="207" y="1108"/>
                  </a:lnTo>
                  <a:cubicBezTo>
                    <a:pt x="207" y="506"/>
                    <a:pt x="679" y="333"/>
                    <a:pt x="698" y="323"/>
                  </a:cubicBezTo>
                  <a:lnTo>
                    <a:pt x="707" y="318"/>
                  </a:lnTo>
                  <a:lnTo>
                    <a:pt x="1381" y="59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129;p85"/>
            <p:cNvSpPr/>
            <p:nvPr/>
          </p:nvSpPr>
          <p:spPr>
            <a:xfrm>
              <a:off x="5037246" y="3215206"/>
              <a:ext cx="36246" cy="43800"/>
            </a:xfrm>
            <a:custGeom>
              <a:avLst/>
              <a:gdLst/>
              <a:ahLst/>
              <a:cxnLst/>
              <a:rect l="l" t="t" r="r" b="b"/>
              <a:pathLst>
                <a:path w="1382" h="1670" extrusionOk="0">
                  <a:moveTo>
                    <a:pt x="1324" y="0"/>
                  </a:moveTo>
                  <a:lnTo>
                    <a:pt x="506" y="318"/>
                  </a:lnTo>
                  <a:lnTo>
                    <a:pt x="492" y="322"/>
                  </a:lnTo>
                  <a:cubicBezTo>
                    <a:pt x="477" y="327"/>
                    <a:pt x="1" y="501"/>
                    <a:pt x="1" y="1107"/>
                  </a:cubicBezTo>
                  <a:lnTo>
                    <a:pt x="1" y="1670"/>
                  </a:lnTo>
                  <a:lnTo>
                    <a:pt x="208" y="1670"/>
                  </a:lnTo>
                  <a:lnTo>
                    <a:pt x="208" y="1107"/>
                  </a:lnTo>
                  <a:cubicBezTo>
                    <a:pt x="208" y="505"/>
                    <a:pt x="684" y="327"/>
                    <a:pt x="699" y="322"/>
                  </a:cubicBezTo>
                  <a:lnTo>
                    <a:pt x="708" y="318"/>
                  </a:lnTo>
                  <a:lnTo>
                    <a:pt x="1382" y="58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130;p85"/>
            <p:cNvSpPr/>
            <p:nvPr/>
          </p:nvSpPr>
          <p:spPr>
            <a:xfrm>
              <a:off x="4917491" y="3115489"/>
              <a:ext cx="36115" cy="43826"/>
            </a:xfrm>
            <a:custGeom>
              <a:avLst/>
              <a:gdLst/>
              <a:ahLst/>
              <a:cxnLst/>
              <a:rect l="l" t="t" r="r" b="b"/>
              <a:pathLst>
                <a:path w="1377" h="1671" extrusionOk="0">
                  <a:moveTo>
                    <a:pt x="1319" y="1"/>
                  </a:moveTo>
                  <a:lnTo>
                    <a:pt x="501" y="318"/>
                  </a:lnTo>
                  <a:lnTo>
                    <a:pt x="491" y="323"/>
                  </a:lnTo>
                  <a:cubicBezTo>
                    <a:pt x="472" y="328"/>
                    <a:pt x="1" y="506"/>
                    <a:pt x="1" y="1108"/>
                  </a:cubicBezTo>
                  <a:lnTo>
                    <a:pt x="1" y="1671"/>
                  </a:lnTo>
                  <a:lnTo>
                    <a:pt x="203" y="1671"/>
                  </a:lnTo>
                  <a:lnTo>
                    <a:pt x="203" y="1108"/>
                  </a:lnTo>
                  <a:cubicBezTo>
                    <a:pt x="208" y="506"/>
                    <a:pt x="679" y="333"/>
                    <a:pt x="698" y="323"/>
                  </a:cubicBezTo>
                  <a:lnTo>
                    <a:pt x="708" y="318"/>
                  </a:lnTo>
                  <a:lnTo>
                    <a:pt x="1377" y="59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131;p85"/>
            <p:cNvSpPr/>
            <p:nvPr/>
          </p:nvSpPr>
          <p:spPr>
            <a:xfrm>
              <a:off x="4938053" y="3017686"/>
              <a:ext cx="32207" cy="33361"/>
            </a:xfrm>
            <a:custGeom>
              <a:avLst/>
              <a:gdLst/>
              <a:ahLst/>
              <a:cxnLst/>
              <a:rect l="l" t="t" r="r" b="b"/>
              <a:pathLst>
                <a:path w="1228" h="1272" extrusionOk="0">
                  <a:moveTo>
                    <a:pt x="1074" y="1"/>
                  </a:moveTo>
                  <a:cubicBezTo>
                    <a:pt x="482" y="1"/>
                    <a:pt x="1" y="482"/>
                    <a:pt x="1" y="1074"/>
                  </a:cubicBezTo>
                  <a:lnTo>
                    <a:pt x="1" y="1271"/>
                  </a:lnTo>
                  <a:lnTo>
                    <a:pt x="59" y="1257"/>
                  </a:lnTo>
                  <a:lnTo>
                    <a:pt x="116" y="1257"/>
                  </a:lnTo>
                  <a:cubicBezTo>
                    <a:pt x="116" y="1257"/>
                    <a:pt x="150" y="1257"/>
                    <a:pt x="203" y="1252"/>
                  </a:cubicBezTo>
                  <a:lnTo>
                    <a:pt x="203" y="1083"/>
                  </a:lnTo>
                  <a:lnTo>
                    <a:pt x="203" y="1074"/>
                  </a:lnTo>
                  <a:cubicBezTo>
                    <a:pt x="203" y="501"/>
                    <a:pt x="655" y="30"/>
                    <a:pt x="1228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132;p85"/>
            <p:cNvSpPr/>
            <p:nvPr/>
          </p:nvSpPr>
          <p:spPr>
            <a:xfrm>
              <a:off x="5058333" y="2917996"/>
              <a:ext cx="32076" cy="33335"/>
            </a:xfrm>
            <a:custGeom>
              <a:avLst/>
              <a:gdLst/>
              <a:ahLst/>
              <a:cxnLst/>
              <a:rect l="l" t="t" r="r" b="b"/>
              <a:pathLst>
                <a:path w="1223" h="1271" extrusionOk="0">
                  <a:moveTo>
                    <a:pt x="1069" y="0"/>
                  </a:moveTo>
                  <a:cubicBezTo>
                    <a:pt x="477" y="5"/>
                    <a:pt x="1" y="482"/>
                    <a:pt x="1" y="1074"/>
                  </a:cubicBezTo>
                  <a:lnTo>
                    <a:pt x="1" y="1271"/>
                  </a:lnTo>
                  <a:lnTo>
                    <a:pt x="53" y="1252"/>
                  </a:lnTo>
                  <a:lnTo>
                    <a:pt x="203" y="1252"/>
                  </a:lnTo>
                  <a:lnTo>
                    <a:pt x="203" y="1083"/>
                  </a:lnTo>
                  <a:lnTo>
                    <a:pt x="198" y="1074"/>
                  </a:lnTo>
                  <a:cubicBezTo>
                    <a:pt x="203" y="501"/>
                    <a:pt x="650" y="29"/>
                    <a:pt x="1223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2133;p85"/>
            <p:cNvSpPr/>
            <p:nvPr/>
          </p:nvSpPr>
          <p:spPr>
            <a:xfrm>
              <a:off x="5178481" y="3017686"/>
              <a:ext cx="32076" cy="33361"/>
            </a:xfrm>
            <a:custGeom>
              <a:avLst/>
              <a:gdLst/>
              <a:ahLst/>
              <a:cxnLst/>
              <a:rect l="l" t="t" r="r" b="b"/>
              <a:pathLst>
                <a:path w="1223" h="1272" extrusionOk="0">
                  <a:moveTo>
                    <a:pt x="1068" y="1"/>
                  </a:moveTo>
                  <a:cubicBezTo>
                    <a:pt x="477" y="1"/>
                    <a:pt x="0" y="482"/>
                    <a:pt x="0" y="1074"/>
                  </a:cubicBezTo>
                  <a:lnTo>
                    <a:pt x="0" y="1271"/>
                  </a:lnTo>
                  <a:lnTo>
                    <a:pt x="53" y="1257"/>
                  </a:lnTo>
                  <a:lnTo>
                    <a:pt x="111" y="1257"/>
                  </a:lnTo>
                  <a:cubicBezTo>
                    <a:pt x="111" y="1257"/>
                    <a:pt x="149" y="1257"/>
                    <a:pt x="202" y="1252"/>
                  </a:cubicBezTo>
                  <a:lnTo>
                    <a:pt x="202" y="1083"/>
                  </a:lnTo>
                  <a:lnTo>
                    <a:pt x="202" y="1074"/>
                  </a:lnTo>
                  <a:cubicBezTo>
                    <a:pt x="202" y="501"/>
                    <a:pt x="650" y="30"/>
                    <a:pt x="1222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2134;p85"/>
            <p:cNvSpPr/>
            <p:nvPr/>
          </p:nvSpPr>
          <p:spPr>
            <a:xfrm>
              <a:off x="5058333" y="3117508"/>
              <a:ext cx="32076" cy="33361"/>
            </a:xfrm>
            <a:custGeom>
              <a:avLst/>
              <a:gdLst/>
              <a:ahLst/>
              <a:cxnLst/>
              <a:rect l="l" t="t" r="r" b="b"/>
              <a:pathLst>
                <a:path w="1223" h="1272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lnTo>
                    <a:pt x="1" y="1271"/>
                  </a:lnTo>
                  <a:lnTo>
                    <a:pt x="53" y="1252"/>
                  </a:lnTo>
                  <a:lnTo>
                    <a:pt x="111" y="1252"/>
                  </a:lnTo>
                  <a:cubicBezTo>
                    <a:pt x="111" y="1252"/>
                    <a:pt x="150" y="1252"/>
                    <a:pt x="203" y="1247"/>
                  </a:cubicBezTo>
                  <a:lnTo>
                    <a:pt x="203" y="1069"/>
                  </a:lnTo>
                  <a:lnTo>
                    <a:pt x="198" y="1069"/>
                  </a:lnTo>
                  <a:cubicBezTo>
                    <a:pt x="203" y="496"/>
                    <a:pt x="650" y="25"/>
                    <a:pt x="122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2135;p85"/>
            <p:cNvSpPr/>
            <p:nvPr/>
          </p:nvSpPr>
          <p:spPr>
            <a:xfrm>
              <a:off x="5025889" y="2907767"/>
              <a:ext cx="122325" cy="163214"/>
            </a:xfrm>
            <a:custGeom>
              <a:avLst/>
              <a:gdLst/>
              <a:ahLst/>
              <a:cxnLst/>
              <a:rect l="l" t="t" r="r" b="b"/>
              <a:pathLst>
                <a:path w="4664" h="6223" extrusionOk="0">
                  <a:moveTo>
                    <a:pt x="2397" y="434"/>
                  </a:moveTo>
                  <a:cubicBezTo>
                    <a:pt x="2965" y="439"/>
                    <a:pt x="3422" y="896"/>
                    <a:pt x="3422" y="1464"/>
                  </a:cubicBezTo>
                  <a:lnTo>
                    <a:pt x="3422" y="1603"/>
                  </a:lnTo>
                  <a:lnTo>
                    <a:pt x="3408" y="1603"/>
                  </a:lnTo>
                  <a:cubicBezTo>
                    <a:pt x="3104" y="1531"/>
                    <a:pt x="3008" y="1131"/>
                    <a:pt x="3008" y="1127"/>
                  </a:cubicBezTo>
                  <a:cubicBezTo>
                    <a:pt x="2982" y="1018"/>
                    <a:pt x="2888" y="957"/>
                    <a:pt x="2793" y="957"/>
                  </a:cubicBezTo>
                  <a:cubicBezTo>
                    <a:pt x="2728" y="957"/>
                    <a:pt x="2663" y="985"/>
                    <a:pt x="2618" y="1045"/>
                  </a:cubicBezTo>
                  <a:cubicBezTo>
                    <a:pt x="2224" y="1589"/>
                    <a:pt x="1348" y="1593"/>
                    <a:pt x="1339" y="1593"/>
                  </a:cubicBezTo>
                  <a:lnTo>
                    <a:pt x="1286" y="1593"/>
                  </a:lnTo>
                  <a:lnTo>
                    <a:pt x="1271" y="1598"/>
                  </a:lnTo>
                  <a:lnTo>
                    <a:pt x="1266" y="1598"/>
                  </a:lnTo>
                  <a:lnTo>
                    <a:pt x="1266" y="1464"/>
                  </a:lnTo>
                  <a:cubicBezTo>
                    <a:pt x="1266" y="896"/>
                    <a:pt x="1728" y="439"/>
                    <a:pt x="2291" y="434"/>
                  </a:cubicBezTo>
                  <a:close/>
                  <a:moveTo>
                    <a:pt x="3576" y="2195"/>
                  </a:moveTo>
                  <a:lnTo>
                    <a:pt x="3600" y="2200"/>
                  </a:lnTo>
                  <a:cubicBezTo>
                    <a:pt x="3672" y="2281"/>
                    <a:pt x="3663" y="2402"/>
                    <a:pt x="3576" y="2469"/>
                  </a:cubicBezTo>
                  <a:lnTo>
                    <a:pt x="3576" y="2195"/>
                  </a:lnTo>
                  <a:close/>
                  <a:moveTo>
                    <a:pt x="1117" y="2200"/>
                  </a:moveTo>
                  <a:lnTo>
                    <a:pt x="1117" y="2474"/>
                  </a:lnTo>
                  <a:cubicBezTo>
                    <a:pt x="1031" y="2411"/>
                    <a:pt x="1011" y="2286"/>
                    <a:pt x="1084" y="2209"/>
                  </a:cubicBezTo>
                  <a:cubicBezTo>
                    <a:pt x="1093" y="2205"/>
                    <a:pt x="1108" y="2200"/>
                    <a:pt x="1117" y="2200"/>
                  </a:cubicBezTo>
                  <a:close/>
                  <a:moveTo>
                    <a:pt x="2724" y="1565"/>
                  </a:moveTo>
                  <a:cubicBezTo>
                    <a:pt x="2821" y="1738"/>
                    <a:pt x="2965" y="1877"/>
                    <a:pt x="3143" y="1964"/>
                  </a:cubicBezTo>
                  <a:lnTo>
                    <a:pt x="3143" y="2585"/>
                  </a:lnTo>
                  <a:cubicBezTo>
                    <a:pt x="3138" y="2970"/>
                    <a:pt x="2830" y="3278"/>
                    <a:pt x="2445" y="3282"/>
                  </a:cubicBezTo>
                  <a:lnTo>
                    <a:pt x="2248" y="3282"/>
                  </a:lnTo>
                  <a:cubicBezTo>
                    <a:pt x="1868" y="3278"/>
                    <a:pt x="1555" y="2970"/>
                    <a:pt x="1555" y="2585"/>
                  </a:cubicBezTo>
                  <a:lnTo>
                    <a:pt x="1555" y="2012"/>
                  </a:lnTo>
                  <a:cubicBezTo>
                    <a:pt x="1839" y="1983"/>
                    <a:pt x="2335" y="1882"/>
                    <a:pt x="2724" y="1565"/>
                  </a:cubicBezTo>
                  <a:close/>
                  <a:moveTo>
                    <a:pt x="2580" y="3711"/>
                  </a:moveTo>
                  <a:lnTo>
                    <a:pt x="2580" y="3826"/>
                  </a:lnTo>
                  <a:lnTo>
                    <a:pt x="2339" y="4076"/>
                  </a:lnTo>
                  <a:lnTo>
                    <a:pt x="2113" y="3855"/>
                  </a:lnTo>
                  <a:lnTo>
                    <a:pt x="2113" y="3711"/>
                  </a:lnTo>
                  <a:cubicBezTo>
                    <a:pt x="2157" y="3715"/>
                    <a:pt x="2205" y="3715"/>
                    <a:pt x="2248" y="3715"/>
                  </a:cubicBezTo>
                  <a:lnTo>
                    <a:pt x="2445" y="3715"/>
                  </a:lnTo>
                  <a:cubicBezTo>
                    <a:pt x="2489" y="3715"/>
                    <a:pt x="2537" y="3715"/>
                    <a:pt x="2580" y="3711"/>
                  </a:cubicBezTo>
                  <a:close/>
                  <a:moveTo>
                    <a:pt x="2291" y="1"/>
                  </a:moveTo>
                  <a:cubicBezTo>
                    <a:pt x="1483" y="1"/>
                    <a:pt x="824" y="655"/>
                    <a:pt x="824" y="1464"/>
                  </a:cubicBezTo>
                  <a:lnTo>
                    <a:pt x="824" y="1848"/>
                  </a:lnTo>
                  <a:cubicBezTo>
                    <a:pt x="391" y="2200"/>
                    <a:pt x="612" y="2902"/>
                    <a:pt x="1170" y="2941"/>
                  </a:cubicBezTo>
                  <a:lnTo>
                    <a:pt x="1170" y="2936"/>
                  </a:lnTo>
                  <a:cubicBezTo>
                    <a:pt x="1257" y="3201"/>
                    <a:pt x="1435" y="3422"/>
                    <a:pt x="1675" y="3561"/>
                  </a:cubicBezTo>
                  <a:lnTo>
                    <a:pt x="1675" y="3682"/>
                  </a:lnTo>
                  <a:lnTo>
                    <a:pt x="780" y="4033"/>
                  </a:lnTo>
                  <a:cubicBezTo>
                    <a:pt x="699" y="4062"/>
                    <a:pt x="1" y="4341"/>
                    <a:pt x="1" y="5231"/>
                  </a:cubicBezTo>
                  <a:lnTo>
                    <a:pt x="1" y="6006"/>
                  </a:lnTo>
                  <a:cubicBezTo>
                    <a:pt x="1" y="6126"/>
                    <a:pt x="97" y="6222"/>
                    <a:pt x="217" y="6222"/>
                  </a:cubicBezTo>
                  <a:lnTo>
                    <a:pt x="776" y="6222"/>
                  </a:lnTo>
                  <a:cubicBezTo>
                    <a:pt x="1064" y="6222"/>
                    <a:pt x="1064" y="5789"/>
                    <a:pt x="776" y="5789"/>
                  </a:cubicBezTo>
                  <a:lnTo>
                    <a:pt x="439" y="5789"/>
                  </a:lnTo>
                  <a:lnTo>
                    <a:pt x="439" y="5231"/>
                  </a:lnTo>
                  <a:cubicBezTo>
                    <a:pt x="439" y="4630"/>
                    <a:pt x="910" y="4447"/>
                    <a:pt x="930" y="4442"/>
                  </a:cubicBezTo>
                  <a:lnTo>
                    <a:pt x="939" y="4437"/>
                  </a:lnTo>
                  <a:lnTo>
                    <a:pt x="1757" y="4120"/>
                  </a:lnTo>
                  <a:lnTo>
                    <a:pt x="2190" y="4538"/>
                  </a:lnTo>
                  <a:cubicBezTo>
                    <a:pt x="2234" y="4577"/>
                    <a:pt x="2286" y="4601"/>
                    <a:pt x="2344" y="4601"/>
                  </a:cubicBezTo>
                  <a:cubicBezTo>
                    <a:pt x="2402" y="4601"/>
                    <a:pt x="2460" y="4577"/>
                    <a:pt x="2498" y="4533"/>
                  </a:cubicBezTo>
                  <a:lnTo>
                    <a:pt x="2912" y="4105"/>
                  </a:lnTo>
                  <a:lnTo>
                    <a:pt x="3725" y="4432"/>
                  </a:lnTo>
                  <a:lnTo>
                    <a:pt x="3740" y="4437"/>
                  </a:lnTo>
                  <a:cubicBezTo>
                    <a:pt x="3744" y="4437"/>
                    <a:pt x="4230" y="4610"/>
                    <a:pt x="4230" y="5226"/>
                  </a:cubicBezTo>
                  <a:lnTo>
                    <a:pt x="4230" y="5784"/>
                  </a:lnTo>
                  <a:lnTo>
                    <a:pt x="1468" y="5784"/>
                  </a:lnTo>
                  <a:cubicBezTo>
                    <a:pt x="1175" y="5784"/>
                    <a:pt x="1175" y="6222"/>
                    <a:pt x="1468" y="6222"/>
                  </a:cubicBezTo>
                  <a:lnTo>
                    <a:pt x="4447" y="6222"/>
                  </a:lnTo>
                  <a:cubicBezTo>
                    <a:pt x="4567" y="6222"/>
                    <a:pt x="4663" y="6121"/>
                    <a:pt x="4663" y="6001"/>
                  </a:cubicBezTo>
                  <a:lnTo>
                    <a:pt x="4663" y="5231"/>
                  </a:lnTo>
                  <a:cubicBezTo>
                    <a:pt x="4663" y="4346"/>
                    <a:pt x="3971" y="4062"/>
                    <a:pt x="3884" y="4033"/>
                  </a:cubicBezTo>
                  <a:lnTo>
                    <a:pt x="3013" y="3682"/>
                  </a:lnTo>
                  <a:lnTo>
                    <a:pt x="3013" y="3561"/>
                  </a:lnTo>
                  <a:cubicBezTo>
                    <a:pt x="3254" y="3422"/>
                    <a:pt x="3432" y="3201"/>
                    <a:pt x="3518" y="2936"/>
                  </a:cubicBezTo>
                  <a:cubicBezTo>
                    <a:pt x="4067" y="2893"/>
                    <a:pt x="4283" y="2200"/>
                    <a:pt x="3855" y="1848"/>
                  </a:cubicBezTo>
                  <a:lnTo>
                    <a:pt x="3855" y="1464"/>
                  </a:lnTo>
                  <a:cubicBezTo>
                    <a:pt x="3855" y="655"/>
                    <a:pt x="3201" y="1"/>
                    <a:pt x="23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2136;p85"/>
            <p:cNvSpPr/>
            <p:nvPr/>
          </p:nvSpPr>
          <p:spPr>
            <a:xfrm>
              <a:off x="5133501" y="2916396"/>
              <a:ext cx="109185" cy="83718"/>
            </a:xfrm>
            <a:custGeom>
              <a:avLst/>
              <a:gdLst/>
              <a:ahLst/>
              <a:cxnLst/>
              <a:rect l="l" t="t" r="r" b="b"/>
              <a:pathLst>
                <a:path w="4163" h="3192" extrusionOk="0">
                  <a:moveTo>
                    <a:pt x="309" y="0"/>
                  </a:moveTo>
                  <a:cubicBezTo>
                    <a:pt x="86" y="0"/>
                    <a:pt x="0" y="345"/>
                    <a:pt x="248" y="427"/>
                  </a:cubicBezTo>
                  <a:cubicBezTo>
                    <a:pt x="1667" y="894"/>
                    <a:pt x="2880" y="1837"/>
                    <a:pt x="3688" y="3093"/>
                  </a:cubicBezTo>
                  <a:cubicBezTo>
                    <a:pt x="3735" y="3162"/>
                    <a:pt x="3799" y="3191"/>
                    <a:pt x="3863" y="3191"/>
                  </a:cubicBezTo>
                  <a:cubicBezTo>
                    <a:pt x="4015" y="3191"/>
                    <a:pt x="4162" y="3027"/>
                    <a:pt x="4054" y="2857"/>
                  </a:cubicBezTo>
                  <a:cubicBezTo>
                    <a:pt x="3192" y="1515"/>
                    <a:pt x="1898" y="509"/>
                    <a:pt x="387" y="13"/>
                  </a:cubicBezTo>
                  <a:cubicBezTo>
                    <a:pt x="360" y="4"/>
                    <a:pt x="334" y="0"/>
                    <a:pt x="3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2137;p85"/>
            <p:cNvSpPr/>
            <p:nvPr/>
          </p:nvSpPr>
          <p:spPr>
            <a:xfrm>
              <a:off x="4932651" y="2915924"/>
              <a:ext cx="109238" cy="84164"/>
            </a:xfrm>
            <a:custGeom>
              <a:avLst/>
              <a:gdLst/>
              <a:ahLst/>
              <a:cxnLst/>
              <a:rect l="l" t="t" r="r" b="b"/>
              <a:pathLst>
                <a:path w="4165" h="3209" extrusionOk="0">
                  <a:moveTo>
                    <a:pt x="3855" y="0"/>
                  </a:moveTo>
                  <a:cubicBezTo>
                    <a:pt x="3832" y="0"/>
                    <a:pt x="3808" y="4"/>
                    <a:pt x="3782" y="12"/>
                  </a:cubicBezTo>
                  <a:cubicBezTo>
                    <a:pt x="2247" y="508"/>
                    <a:pt x="933" y="1518"/>
                    <a:pt x="63" y="2870"/>
                  </a:cubicBezTo>
                  <a:cubicBezTo>
                    <a:pt x="0" y="2976"/>
                    <a:pt x="29" y="3111"/>
                    <a:pt x="130" y="3173"/>
                  </a:cubicBezTo>
                  <a:cubicBezTo>
                    <a:pt x="166" y="3198"/>
                    <a:pt x="207" y="3209"/>
                    <a:pt x="247" y="3209"/>
                  </a:cubicBezTo>
                  <a:cubicBezTo>
                    <a:pt x="319" y="3209"/>
                    <a:pt x="390" y="3173"/>
                    <a:pt x="433" y="3111"/>
                  </a:cubicBezTo>
                  <a:cubicBezTo>
                    <a:pt x="1246" y="1841"/>
                    <a:pt x="2478" y="893"/>
                    <a:pt x="3912" y="431"/>
                  </a:cubicBezTo>
                  <a:cubicBezTo>
                    <a:pt x="4165" y="348"/>
                    <a:pt x="4078" y="0"/>
                    <a:pt x="3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2138;p85"/>
            <p:cNvSpPr/>
            <p:nvPr/>
          </p:nvSpPr>
          <p:spPr>
            <a:xfrm>
              <a:off x="4931365" y="3177831"/>
              <a:ext cx="91272" cy="76847"/>
            </a:xfrm>
            <a:custGeom>
              <a:avLst/>
              <a:gdLst/>
              <a:ahLst/>
              <a:cxnLst/>
              <a:rect l="l" t="t" r="r" b="b"/>
              <a:pathLst>
                <a:path w="3480" h="2930" extrusionOk="0">
                  <a:moveTo>
                    <a:pt x="303" y="1"/>
                  </a:moveTo>
                  <a:cubicBezTo>
                    <a:pt x="149" y="1"/>
                    <a:pt x="0" y="170"/>
                    <a:pt x="112" y="342"/>
                  </a:cubicBezTo>
                  <a:cubicBezTo>
                    <a:pt x="829" y="1459"/>
                    <a:pt x="1849" y="2349"/>
                    <a:pt x="3052" y="2902"/>
                  </a:cubicBezTo>
                  <a:cubicBezTo>
                    <a:pt x="3089" y="2922"/>
                    <a:pt x="3125" y="2930"/>
                    <a:pt x="3159" y="2930"/>
                  </a:cubicBezTo>
                  <a:cubicBezTo>
                    <a:pt x="3370" y="2930"/>
                    <a:pt x="3479" y="2598"/>
                    <a:pt x="3234" y="2503"/>
                  </a:cubicBezTo>
                  <a:cubicBezTo>
                    <a:pt x="2108" y="1983"/>
                    <a:pt x="1151" y="1156"/>
                    <a:pt x="482" y="107"/>
                  </a:cubicBezTo>
                  <a:cubicBezTo>
                    <a:pt x="435" y="32"/>
                    <a:pt x="368" y="1"/>
                    <a:pt x="3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2139;p85"/>
            <p:cNvSpPr/>
            <p:nvPr/>
          </p:nvSpPr>
          <p:spPr>
            <a:xfrm>
              <a:off x="5152988" y="3177989"/>
              <a:ext cx="88623" cy="76060"/>
            </a:xfrm>
            <a:custGeom>
              <a:avLst/>
              <a:gdLst/>
              <a:ahLst/>
              <a:cxnLst/>
              <a:rect l="l" t="t" r="r" b="b"/>
              <a:pathLst>
                <a:path w="3379" h="2900" extrusionOk="0">
                  <a:moveTo>
                    <a:pt x="3130" y="0"/>
                  </a:moveTo>
                  <a:cubicBezTo>
                    <a:pt x="3058" y="0"/>
                    <a:pt x="2989" y="36"/>
                    <a:pt x="2945" y="101"/>
                  </a:cubicBezTo>
                  <a:cubicBezTo>
                    <a:pt x="2286" y="1130"/>
                    <a:pt x="1348" y="1958"/>
                    <a:pt x="241" y="2478"/>
                  </a:cubicBezTo>
                  <a:cubicBezTo>
                    <a:pt x="0" y="2581"/>
                    <a:pt x="110" y="2899"/>
                    <a:pt x="317" y="2899"/>
                  </a:cubicBezTo>
                  <a:cubicBezTo>
                    <a:pt x="351" y="2899"/>
                    <a:pt x="386" y="2891"/>
                    <a:pt x="424" y="2872"/>
                  </a:cubicBezTo>
                  <a:cubicBezTo>
                    <a:pt x="1607" y="2319"/>
                    <a:pt x="2608" y="1438"/>
                    <a:pt x="3316" y="336"/>
                  </a:cubicBezTo>
                  <a:cubicBezTo>
                    <a:pt x="3378" y="235"/>
                    <a:pt x="3349" y="101"/>
                    <a:pt x="3248" y="33"/>
                  </a:cubicBezTo>
                  <a:cubicBezTo>
                    <a:pt x="3211" y="11"/>
                    <a:pt x="3170" y="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2140;p85"/>
            <p:cNvSpPr/>
            <p:nvPr/>
          </p:nvSpPr>
          <p:spPr>
            <a:xfrm>
              <a:off x="4905872" y="3007484"/>
              <a:ext cx="122456" cy="163319"/>
            </a:xfrm>
            <a:custGeom>
              <a:avLst/>
              <a:gdLst/>
              <a:ahLst/>
              <a:cxnLst/>
              <a:rect l="l" t="t" r="r" b="b"/>
              <a:pathLst>
                <a:path w="4669" h="6227" extrusionOk="0">
                  <a:moveTo>
                    <a:pt x="2397" y="423"/>
                  </a:moveTo>
                  <a:cubicBezTo>
                    <a:pt x="2965" y="428"/>
                    <a:pt x="3422" y="885"/>
                    <a:pt x="3427" y="1453"/>
                  </a:cubicBezTo>
                  <a:lnTo>
                    <a:pt x="3427" y="1588"/>
                  </a:lnTo>
                  <a:lnTo>
                    <a:pt x="3408" y="1588"/>
                  </a:lnTo>
                  <a:cubicBezTo>
                    <a:pt x="3109" y="1521"/>
                    <a:pt x="3008" y="1116"/>
                    <a:pt x="3008" y="1116"/>
                  </a:cubicBezTo>
                  <a:cubicBezTo>
                    <a:pt x="2982" y="1007"/>
                    <a:pt x="2888" y="946"/>
                    <a:pt x="2793" y="946"/>
                  </a:cubicBezTo>
                  <a:cubicBezTo>
                    <a:pt x="2728" y="946"/>
                    <a:pt x="2663" y="974"/>
                    <a:pt x="2619" y="1035"/>
                  </a:cubicBezTo>
                  <a:cubicBezTo>
                    <a:pt x="2224" y="1583"/>
                    <a:pt x="1348" y="1588"/>
                    <a:pt x="1339" y="1588"/>
                  </a:cubicBezTo>
                  <a:lnTo>
                    <a:pt x="1286" y="1588"/>
                  </a:lnTo>
                  <a:lnTo>
                    <a:pt x="1271" y="1593"/>
                  </a:lnTo>
                  <a:lnTo>
                    <a:pt x="1266" y="1593"/>
                  </a:lnTo>
                  <a:lnTo>
                    <a:pt x="1266" y="1453"/>
                  </a:lnTo>
                  <a:cubicBezTo>
                    <a:pt x="1266" y="885"/>
                    <a:pt x="1728" y="428"/>
                    <a:pt x="2291" y="423"/>
                  </a:cubicBezTo>
                  <a:close/>
                  <a:moveTo>
                    <a:pt x="3576" y="2194"/>
                  </a:moveTo>
                  <a:lnTo>
                    <a:pt x="3600" y="2199"/>
                  </a:lnTo>
                  <a:cubicBezTo>
                    <a:pt x="3672" y="2276"/>
                    <a:pt x="3663" y="2401"/>
                    <a:pt x="3576" y="2464"/>
                  </a:cubicBezTo>
                  <a:lnTo>
                    <a:pt x="3576" y="2194"/>
                  </a:lnTo>
                  <a:close/>
                  <a:moveTo>
                    <a:pt x="1117" y="2194"/>
                  </a:moveTo>
                  <a:lnTo>
                    <a:pt x="1117" y="2473"/>
                  </a:lnTo>
                  <a:cubicBezTo>
                    <a:pt x="1031" y="2411"/>
                    <a:pt x="1011" y="2286"/>
                    <a:pt x="1084" y="2204"/>
                  </a:cubicBezTo>
                  <a:cubicBezTo>
                    <a:pt x="1093" y="2204"/>
                    <a:pt x="1108" y="2199"/>
                    <a:pt x="1117" y="2194"/>
                  </a:cubicBezTo>
                  <a:close/>
                  <a:moveTo>
                    <a:pt x="2724" y="1559"/>
                  </a:moveTo>
                  <a:cubicBezTo>
                    <a:pt x="2821" y="1732"/>
                    <a:pt x="2965" y="1872"/>
                    <a:pt x="3143" y="1963"/>
                  </a:cubicBezTo>
                  <a:lnTo>
                    <a:pt x="3143" y="2584"/>
                  </a:lnTo>
                  <a:cubicBezTo>
                    <a:pt x="3143" y="2969"/>
                    <a:pt x="2830" y="3282"/>
                    <a:pt x="2450" y="3282"/>
                  </a:cubicBezTo>
                  <a:lnTo>
                    <a:pt x="2445" y="3277"/>
                  </a:lnTo>
                  <a:lnTo>
                    <a:pt x="2248" y="3277"/>
                  </a:lnTo>
                  <a:cubicBezTo>
                    <a:pt x="1868" y="3277"/>
                    <a:pt x="1555" y="2969"/>
                    <a:pt x="1555" y="2584"/>
                  </a:cubicBezTo>
                  <a:lnTo>
                    <a:pt x="1555" y="2011"/>
                  </a:lnTo>
                  <a:cubicBezTo>
                    <a:pt x="1839" y="1982"/>
                    <a:pt x="2335" y="1881"/>
                    <a:pt x="2724" y="1559"/>
                  </a:cubicBezTo>
                  <a:close/>
                  <a:moveTo>
                    <a:pt x="2580" y="3705"/>
                  </a:moveTo>
                  <a:lnTo>
                    <a:pt x="2580" y="3825"/>
                  </a:lnTo>
                  <a:lnTo>
                    <a:pt x="2339" y="4076"/>
                  </a:lnTo>
                  <a:lnTo>
                    <a:pt x="2113" y="3854"/>
                  </a:lnTo>
                  <a:lnTo>
                    <a:pt x="2113" y="3705"/>
                  </a:lnTo>
                  <a:cubicBezTo>
                    <a:pt x="2157" y="3715"/>
                    <a:pt x="2205" y="3715"/>
                    <a:pt x="2248" y="3715"/>
                  </a:cubicBezTo>
                  <a:lnTo>
                    <a:pt x="2445" y="3715"/>
                  </a:lnTo>
                  <a:cubicBezTo>
                    <a:pt x="2493" y="3715"/>
                    <a:pt x="2537" y="3715"/>
                    <a:pt x="2580" y="3705"/>
                  </a:cubicBezTo>
                  <a:close/>
                  <a:moveTo>
                    <a:pt x="2291" y="0"/>
                  </a:moveTo>
                  <a:cubicBezTo>
                    <a:pt x="1483" y="0"/>
                    <a:pt x="829" y="654"/>
                    <a:pt x="829" y="1463"/>
                  </a:cubicBezTo>
                  <a:lnTo>
                    <a:pt x="829" y="1848"/>
                  </a:lnTo>
                  <a:cubicBezTo>
                    <a:pt x="391" y="2199"/>
                    <a:pt x="612" y="2901"/>
                    <a:pt x="1170" y="2935"/>
                  </a:cubicBezTo>
                  <a:cubicBezTo>
                    <a:pt x="1257" y="3200"/>
                    <a:pt x="1440" y="3421"/>
                    <a:pt x="1675" y="3561"/>
                  </a:cubicBezTo>
                  <a:lnTo>
                    <a:pt x="1675" y="3681"/>
                  </a:lnTo>
                  <a:lnTo>
                    <a:pt x="780" y="4032"/>
                  </a:lnTo>
                  <a:cubicBezTo>
                    <a:pt x="699" y="4061"/>
                    <a:pt x="1" y="4340"/>
                    <a:pt x="1" y="5230"/>
                  </a:cubicBezTo>
                  <a:lnTo>
                    <a:pt x="1" y="6010"/>
                  </a:lnTo>
                  <a:cubicBezTo>
                    <a:pt x="1" y="6130"/>
                    <a:pt x="97" y="6226"/>
                    <a:pt x="217" y="6226"/>
                  </a:cubicBezTo>
                  <a:lnTo>
                    <a:pt x="776" y="6226"/>
                  </a:lnTo>
                  <a:cubicBezTo>
                    <a:pt x="1064" y="6226"/>
                    <a:pt x="1064" y="5789"/>
                    <a:pt x="776" y="5789"/>
                  </a:cubicBezTo>
                  <a:lnTo>
                    <a:pt x="439" y="5789"/>
                  </a:lnTo>
                  <a:lnTo>
                    <a:pt x="439" y="5230"/>
                  </a:lnTo>
                  <a:cubicBezTo>
                    <a:pt x="439" y="4629"/>
                    <a:pt x="910" y="4446"/>
                    <a:pt x="930" y="4441"/>
                  </a:cubicBezTo>
                  <a:lnTo>
                    <a:pt x="939" y="4441"/>
                  </a:lnTo>
                  <a:lnTo>
                    <a:pt x="1757" y="4119"/>
                  </a:lnTo>
                  <a:lnTo>
                    <a:pt x="2190" y="4542"/>
                  </a:lnTo>
                  <a:cubicBezTo>
                    <a:pt x="2234" y="4581"/>
                    <a:pt x="2287" y="4600"/>
                    <a:pt x="2344" y="4600"/>
                  </a:cubicBezTo>
                  <a:cubicBezTo>
                    <a:pt x="2407" y="4600"/>
                    <a:pt x="2460" y="4576"/>
                    <a:pt x="2498" y="4533"/>
                  </a:cubicBezTo>
                  <a:lnTo>
                    <a:pt x="2912" y="4109"/>
                  </a:lnTo>
                  <a:lnTo>
                    <a:pt x="3725" y="4436"/>
                  </a:lnTo>
                  <a:lnTo>
                    <a:pt x="3735" y="4436"/>
                  </a:lnTo>
                  <a:cubicBezTo>
                    <a:pt x="3759" y="4446"/>
                    <a:pt x="4230" y="4619"/>
                    <a:pt x="4230" y="5226"/>
                  </a:cubicBezTo>
                  <a:lnTo>
                    <a:pt x="4230" y="5784"/>
                  </a:lnTo>
                  <a:lnTo>
                    <a:pt x="1469" y="5784"/>
                  </a:lnTo>
                  <a:cubicBezTo>
                    <a:pt x="1180" y="5784"/>
                    <a:pt x="1180" y="6222"/>
                    <a:pt x="1469" y="6222"/>
                  </a:cubicBezTo>
                  <a:lnTo>
                    <a:pt x="4447" y="6222"/>
                  </a:lnTo>
                  <a:cubicBezTo>
                    <a:pt x="4567" y="6222"/>
                    <a:pt x="4668" y="6125"/>
                    <a:pt x="4668" y="6005"/>
                  </a:cubicBezTo>
                  <a:lnTo>
                    <a:pt x="4668" y="5226"/>
                  </a:lnTo>
                  <a:cubicBezTo>
                    <a:pt x="4668" y="4340"/>
                    <a:pt x="3975" y="4061"/>
                    <a:pt x="3889" y="4032"/>
                  </a:cubicBezTo>
                  <a:lnTo>
                    <a:pt x="3018" y="3681"/>
                  </a:lnTo>
                  <a:lnTo>
                    <a:pt x="3018" y="3561"/>
                  </a:lnTo>
                  <a:cubicBezTo>
                    <a:pt x="3254" y="3421"/>
                    <a:pt x="3437" y="3200"/>
                    <a:pt x="3523" y="2935"/>
                  </a:cubicBezTo>
                  <a:cubicBezTo>
                    <a:pt x="4072" y="2892"/>
                    <a:pt x="4288" y="2199"/>
                    <a:pt x="3860" y="1848"/>
                  </a:cubicBezTo>
                  <a:lnTo>
                    <a:pt x="3860" y="1463"/>
                  </a:lnTo>
                  <a:cubicBezTo>
                    <a:pt x="3860" y="654"/>
                    <a:pt x="3206" y="0"/>
                    <a:pt x="2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2141;p85"/>
            <p:cNvSpPr/>
            <p:nvPr/>
          </p:nvSpPr>
          <p:spPr>
            <a:xfrm>
              <a:off x="5146300" y="3007484"/>
              <a:ext cx="122430" cy="163319"/>
            </a:xfrm>
            <a:custGeom>
              <a:avLst/>
              <a:gdLst/>
              <a:ahLst/>
              <a:cxnLst/>
              <a:rect l="l" t="t" r="r" b="b"/>
              <a:pathLst>
                <a:path w="4668" h="6227" extrusionOk="0">
                  <a:moveTo>
                    <a:pt x="2397" y="423"/>
                  </a:moveTo>
                  <a:cubicBezTo>
                    <a:pt x="2964" y="423"/>
                    <a:pt x="3421" y="885"/>
                    <a:pt x="3421" y="1453"/>
                  </a:cubicBezTo>
                  <a:lnTo>
                    <a:pt x="3421" y="1588"/>
                  </a:lnTo>
                  <a:lnTo>
                    <a:pt x="3407" y="1588"/>
                  </a:lnTo>
                  <a:cubicBezTo>
                    <a:pt x="3104" y="1521"/>
                    <a:pt x="3008" y="1116"/>
                    <a:pt x="3003" y="1116"/>
                  </a:cubicBezTo>
                  <a:cubicBezTo>
                    <a:pt x="2980" y="1007"/>
                    <a:pt x="2885" y="946"/>
                    <a:pt x="2789" y="946"/>
                  </a:cubicBezTo>
                  <a:cubicBezTo>
                    <a:pt x="2724" y="946"/>
                    <a:pt x="2658" y="974"/>
                    <a:pt x="2613" y="1035"/>
                  </a:cubicBezTo>
                  <a:cubicBezTo>
                    <a:pt x="2223" y="1583"/>
                    <a:pt x="1348" y="1588"/>
                    <a:pt x="1338" y="1588"/>
                  </a:cubicBezTo>
                  <a:lnTo>
                    <a:pt x="1285" y="1588"/>
                  </a:lnTo>
                  <a:lnTo>
                    <a:pt x="1271" y="1593"/>
                  </a:lnTo>
                  <a:lnTo>
                    <a:pt x="1266" y="1593"/>
                  </a:lnTo>
                  <a:lnTo>
                    <a:pt x="1266" y="1453"/>
                  </a:lnTo>
                  <a:cubicBezTo>
                    <a:pt x="1266" y="885"/>
                    <a:pt x="1723" y="423"/>
                    <a:pt x="2291" y="423"/>
                  </a:cubicBezTo>
                  <a:close/>
                  <a:moveTo>
                    <a:pt x="3575" y="2194"/>
                  </a:moveTo>
                  <a:lnTo>
                    <a:pt x="3599" y="2199"/>
                  </a:lnTo>
                  <a:cubicBezTo>
                    <a:pt x="3672" y="2276"/>
                    <a:pt x="3662" y="2401"/>
                    <a:pt x="3575" y="2464"/>
                  </a:cubicBezTo>
                  <a:lnTo>
                    <a:pt x="3575" y="2194"/>
                  </a:lnTo>
                  <a:close/>
                  <a:moveTo>
                    <a:pt x="1117" y="2194"/>
                  </a:moveTo>
                  <a:lnTo>
                    <a:pt x="1117" y="2473"/>
                  </a:lnTo>
                  <a:cubicBezTo>
                    <a:pt x="1025" y="2411"/>
                    <a:pt x="1011" y="2286"/>
                    <a:pt x="1078" y="2204"/>
                  </a:cubicBezTo>
                  <a:cubicBezTo>
                    <a:pt x="1093" y="2204"/>
                    <a:pt x="1102" y="2199"/>
                    <a:pt x="1117" y="2194"/>
                  </a:cubicBezTo>
                  <a:close/>
                  <a:moveTo>
                    <a:pt x="2724" y="1559"/>
                  </a:moveTo>
                  <a:cubicBezTo>
                    <a:pt x="2820" y="1732"/>
                    <a:pt x="2964" y="1872"/>
                    <a:pt x="3142" y="1963"/>
                  </a:cubicBezTo>
                  <a:lnTo>
                    <a:pt x="3142" y="2584"/>
                  </a:lnTo>
                  <a:cubicBezTo>
                    <a:pt x="3142" y="2969"/>
                    <a:pt x="2830" y="3282"/>
                    <a:pt x="2445" y="3282"/>
                  </a:cubicBezTo>
                  <a:lnTo>
                    <a:pt x="2445" y="3277"/>
                  </a:lnTo>
                  <a:lnTo>
                    <a:pt x="2247" y="3277"/>
                  </a:lnTo>
                  <a:cubicBezTo>
                    <a:pt x="1862" y="3277"/>
                    <a:pt x="1554" y="2969"/>
                    <a:pt x="1554" y="2584"/>
                  </a:cubicBezTo>
                  <a:lnTo>
                    <a:pt x="1554" y="2011"/>
                  </a:lnTo>
                  <a:cubicBezTo>
                    <a:pt x="1838" y="1982"/>
                    <a:pt x="2334" y="1881"/>
                    <a:pt x="2724" y="1559"/>
                  </a:cubicBezTo>
                  <a:close/>
                  <a:moveTo>
                    <a:pt x="2579" y="3705"/>
                  </a:moveTo>
                  <a:lnTo>
                    <a:pt x="2579" y="3825"/>
                  </a:lnTo>
                  <a:lnTo>
                    <a:pt x="2339" y="4076"/>
                  </a:lnTo>
                  <a:lnTo>
                    <a:pt x="2113" y="3854"/>
                  </a:lnTo>
                  <a:lnTo>
                    <a:pt x="2113" y="3705"/>
                  </a:lnTo>
                  <a:cubicBezTo>
                    <a:pt x="2156" y="3715"/>
                    <a:pt x="2204" y="3715"/>
                    <a:pt x="2247" y="3715"/>
                  </a:cubicBezTo>
                  <a:lnTo>
                    <a:pt x="2445" y="3715"/>
                  </a:lnTo>
                  <a:cubicBezTo>
                    <a:pt x="2488" y="3715"/>
                    <a:pt x="2536" y="3715"/>
                    <a:pt x="2579" y="3705"/>
                  </a:cubicBezTo>
                  <a:close/>
                  <a:moveTo>
                    <a:pt x="2291" y="0"/>
                  </a:moveTo>
                  <a:cubicBezTo>
                    <a:pt x="1482" y="0"/>
                    <a:pt x="828" y="654"/>
                    <a:pt x="828" y="1463"/>
                  </a:cubicBezTo>
                  <a:lnTo>
                    <a:pt x="828" y="1848"/>
                  </a:lnTo>
                  <a:cubicBezTo>
                    <a:pt x="390" y="2199"/>
                    <a:pt x="611" y="2901"/>
                    <a:pt x="1170" y="2935"/>
                  </a:cubicBezTo>
                  <a:cubicBezTo>
                    <a:pt x="1256" y="3200"/>
                    <a:pt x="1439" y="3421"/>
                    <a:pt x="1675" y="3561"/>
                  </a:cubicBezTo>
                  <a:lnTo>
                    <a:pt x="1675" y="3681"/>
                  </a:lnTo>
                  <a:lnTo>
                    <a:pt x="785" y="4032"/>
                  </a:lnTo>
                  <a:cubicBezTo>
                    <a:pt x="698" y="4061"/>
                    <a:pt x="0" y="4340"/>
                    <a:pt x="0" y="5230"/>
                  </a:cubicBezTo>
                  <a:lnTo>
                    <a:pt x="0" y="6010"/>
                  </a:lnTo>
                  <a:cubicBezTo>
                    <a:pt x="0" y="6130"/>
                    <a:pt x="97" y="6226"/>
                    <a:pt x="217" y="6226"/>
                  </a:cubicBezTo>
                  <a:lnTo>
                    <a:pt x="775" y="6226"/>
                  </a:lnTo>
                  <a:cubicBezTo>
                    <a:pt x="1064" y="6226"/>
                    <a:pt x="1064" y="5789"/>
                    <a:pt x="775" y="5789"/>
                  </a:cubicBezTo>
                  <a:lnTo>
                    <a:pt x="438" y="5789"/>
                  </a:lnTo>
                  <a:lnTo>
                    <a:pt x="438" y="5230"/>
                  </a:lnTo>
                  <a:cubicBezTo>
                    <a:pt x="438" y="4629"/>
                    <a:pt x="910" y="4446"/>
                    <a:pt x="929" y="4441"/>
                  </a:cubicBezTo>
                  <a:lnTo>
                    <a:pt x="939" y="4441"/>
                  </a:lnTo>
                  <a:lnTo>
                    <a:pt x="1757" y="4119"/>
                  </a:lnTo>
                  <a:lnTo>
                    <a:pt x="2190" y="4542"/>
                  </a:lnTo>
                  <a:cubicBezTo>
                    <a:pt x="2233" y="4581"/>
                    <a:pt x="2286" y="4600"/>
                    <a:pt x="2344" y="4600"/>
                  </a:cubicBezTo>
                  <a:cubicBezTo>
                    <a:pt x="2406" y="4600"/>
                    <a:pt x="2459" y="4576"/>
                    <a:pt x="2498" y="4533"/>
                  </a:cubicBezTo>
                  <a:lnTo>
                    <a:pt x="2911" y="4109"/>
                  </a:lnTo>
                  <a:lnTo>
                    <a:pt x="3725" y="4436"/>
                  </a:lnTo>
                  <a:lnTo>
                    <a:pt x="3734" y="4436"/>
                  </a:lnTo>
                  <a:cubicBezTo>
                    <a:pt x="3758" y="4446"/>
                    <a:pt x="4230" y="4619"/>
                    <a:pt x="4230" y="5226"/>
                  </a:cubicBezTo>
                  <a:lnTo>
                    <a:pt x="4230" y="5784"/>
                  </a:lnTo>
                  <a:lnTo>
                    <a:pt x="1468" y="5784"/>
                  </a:lnTo>
                  <a:cubicBezTo>
                    <a:pt x="1179" y="5784"/>
                    <a:pt x="1179" y="6222"/>
                    <a:pt x="1468" y="6222"/>
                  </a:cubicBezTo>
                  <a:lnTo>
                    <a:pt x="4446" y="6222"/>
                  </a:lnTo>
                  <a:cubicBezTo>
                    <a:pt x="4567" y="6222"/>
                    <a:pt x="4668" y="6121"/>
                    <a:pt x="4668" y="6000"/>
                  </a:cubicBezTo>
                  <a:lnTo>
                    <a:pt x="4668" y="5226"/>
                  </a:lnTo>
                  <a:cubicBezTo>
                    <a:pt x="4668" y="4340"/>
                    <a:pt x="3975" y="4061"/>
                    <a:pt x="3888" y="4032"/>
                  </a:cubicBezTo>
                  <a:lnTo>
                    <a:pt x="3017" y="3681"/>
                  </a:lnTo>
                  <a:lnTo>
                    <a:pt x="3017" y="3561"/>
                  </a:lnTo>
                  <a:cubicBezTo>
                    <a:pt x="3253" y="3421"/>
                    <a:pt x="3436" y="3200"/>
                    <a:pt x="3522" y="2935"/>
                  </a:cubicBezTo>
                  <a:cubicBezTo>
                    <a:pt x="4071" y="2892"/>
                    <a:pt x="4288" y="2199"/>
                    <a:pt x="3859" y="1848"/>
                  </a:cubicBezTo>
                  <a:lnTo>
                    <a:pt x="3859" y="1463"/>
                  </a:lnTo>
                  <a:cubicBezTo>
                    <a:pt x="3859" y="654"/>
                    <a:pt x="3205" y="0"/>
                    <a:pt x="2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2142;p85"/>
            <p:cNvSpPr/>
            <p:nvPr/>
          </p:nvSpPr>
          <p:spPr>
            <a:xfrm>
              <a:off x="5025889" y="3107174"/>
              <a:ext cx="122325" cy="163319"/>
            </a:xfrm>
            <a:custGeom>
              <a:avLst/>
              <a:gdLst/>
              <a:ahLst/>
              <a:cxnLst/>
              <a:rect l="l" t="t" r="r" b="b"/>
              <a:pathLst>
                <a:path w="4664" h="6227" extrusionOk="0">
                  <a:moveTo>
                    <a:pt x="2397" y="433"/>
                  </a:moveTo>
                  <a:cubicBezTo>
                    <a:pt x="2960" y="433"/>
                    <a:pt x="3422" y="895"/>
                    <a:pt x="3422" y="1463"/>
                  </a:cubicBezTo>
                  <a:lnTo>
                    <a:pt x="3422" y="1598"/>
                  </a:lnTo>
                  <a:lnTo>
                    <a:pt x="3408" y="1598"/>
                  </a:lnTo>
                  <a:cubicBezTo>
                    <a:pt x="3104" y="1530"/>
                    <a:pt x="3003" y="1126"/>
                    <a:pt x="3003" y="1126"/>
                  </a:cubicBezTo>
                  <a:cubicBezTo>
                    <a:pt x="2980" y="1017"/>
                    <a:pt x="2886" y="956"/>
                    <a:pt x="2789" y="956"/>
                  </a:cubicBezTo>
                  <a:cubicBezTo>
                    <a:pt x="2724" y="956"/>
                    <a:pt x="2658" y="984"/>
                    <a:pt x="2614" y="1044"/>
                  </a:cubicBezTo>
                  <a:cubicBezTo>
                    <a:pt x="2224" y="1588"/>
                    <a:pt x="1348" y="1593"/>
                    <a:pt x="1334" y="1593"/>
                  </a:cubicBezTo>
                  <a:lnTo>
                    <a:pt x="1266" y="1593"/>
                  </a:lnTo>
                  <a:lnTo>
                    <a:pt x="1266" y="1463"/>
                  </a:lnTo>
                  <a:cubicBezTo>
                    <a:pt x="1262" y="895"/>
                    <a:pt x="1723" y="433"/>
                    <a:pt x="2291" y="433"/>
                  </a:cubicBezTo>
                  <a:close/>
                  <a:moveTo>
                    <a:pt x="3576" y="2194"/>
                  </a:moveTo>
                  <a:lnTo>
                    <a:pt x="3600" y="2199"/>
                  </a:lnTo>
                  <a:cubicBezTo>
                    <a:pt x="3672" y="2281"/>
                    <a:pt x="3663" y="2401"/>
                    <a:pt x="3576" y="2469"/>
                  </a:cubicBezTo>
                  <a:lnTo>
                    <a:pt x="3576" y="2194"/>
                  </a:lnTo>
                  <a:close/>
                  <a:moveTo>
                    <a:pt x="1117" y="2199"/>
                  </a:moveTo>
                  <a:lnTo>
                    <a:pt x="1117" y="2473"/>
                  </a:lnTo>
                  <a:cubicBezTo>
                    <a:pt x="1064" y="2440"/>
                    <a:pt x="1035" y="2382"/>
                    <a:pt x="1035" y="2324"/>
                  </a:cubicBezTo>
                  <a:cubicBezTo>
                    <a:pt x="1035" y="2281"/>
                    <a:pt x="1050" y="2238"/>
                    <a:pt x="1079" y="2204"/>
                  </a:cubicBezTo>
                  <a:cubicBezTo>
                    <a:pt x="1093" y="2204"/>
                    <a:pt x="1103" y="2199"/>
                    <a:pt x="1117" y="2199"/>
                  </a:cubicBezTo>
                  <a:close/>
                  <a:moveTo>
                    <a:pt x="2720" y="1559"/>
                  </a:moveTo>
                  <a:cubicBezTo>
                    <a:pt x="2816" y="1732"/>
                    <a:pt x="2965" y="1872"/>
                    <a:pt x="3143" y="1963"/>
                  </a:cubicBezTo>
                  <a:lnTo>
                    <a:pt x="3143" y="2584"/>
                  </a:lnTo>
                  <a:cubicBezTo>
                    <a:pt x="3138" y="2969"/>
                    <a:pt x="2830" y="3277"/>
                    <a:pt x="2445" y="3282"/>
                  </a:cubicBezTo>
                  <a:lnTo>
                    <a:pt x="2248" y="3282"/>
                  </a:lnTo>
                  <a:cubicBezTo>
                    <a:pt x="1868" y="3277"/>
                    <a:pt x="1555" y="2969"/>
                    <a:pt x="1555" y="2584"/>
                  </a:cubicBezTo>
                  <a:lnTo>
                    <a:pt x="1555" y="2012"/>
                  </a:lnTo>
                  <a:lnTo>
                    <a:pt x="1550" y="2012"/>
                  </a:lnTo>
                  <a:cubicBezTo>
                    <a:pt x="1834" y="1983"/>
                    <a:pt x="2335" y="1882"/>
                    <a:pt x="2720" y="1559"/>
                  </a:cubicBezTo>
                  <a:close/>
                  <a:moveTo>
                    <a:pt x="2580" y="3710"/>
                  </a:moveTo>
                  <a:lnTo>
                    <a:pt x="2580" y="3830"/>
                  </a:lnTo>
                  <a:lnTo>
                    <a:pt x="2339" y="4076"/>
                  </a:lnTo>
                  <a:lnTo>
                    <a:pt x="2113" y="3854"/>
                  </a:lnTo>
                  <a:lnTo>
                    <a:pt x="2113" y="3710"/>
                  </a:lnTo>
                  <a:cubicBezTo>
                    <a:pt x="2157" y="3715"/>
                    <a:pt x="2200" y="3715"/>
                    <a:pt x="2248" y="3715"/>
                  </a:cubicBezTo>
                  <a:lnTo>
                    <a:pt x="2445" y="3715"/>
                  </a:lnTo>
                  <a:cubicBezTo>
                    <a:pt x="2489" y="3715"/>
                    <a:pt x="2532" y="3715"/>
                    <a:pt x="2580" y="3710"/>
                  </a:cubicBezTo>
                  <a:close/>
                  <a:moveTo>
                    <a:pt x="2291" y="0"/>
                  </a:moveTo>
                  <a:cubicBezTo>
                    <a:pt x="1483" y="0"/>
                    <a:pt x="829" y="655"/>
                    <a:pt x="829" y="1463"/>
                  </a:cubicBezTo>
                  <a:lnTo>
                    <a:pt x="829" y="1848"/>
                  </a:lnTo>
                  <a:cubicBezTo>
                    <a:pt x="391" y="2199"/>
                    <a:pt x="612" y="2902"/>
                    <a:pt x="1170" y="2940"/>
                  </a:cubicBezTo>
                  <a:cubicBezTo>
                    <a:pt x="1257" y="3200"/>
                    <a:pt x="1435" y="3421"/>
                    <a:pt x="1675" y="3561"/>
                  </a:cubicBezTo>
                  <a:lnTo>
                    <a:pt x="1675" y="3681"/>
                  </a:lnTo>
                  <a:lnTo>
                    <a:pt x="780" y="4032"/>
                  </a:lnTo>
                  <a:cubicBezTo>
                    <a:pt x="699" y="4061"/>
                    <a:pt x="1" y="4340"/>
                    <a:pt x="1" y="5231"/>
                  </a:cubicBezTo>
                  <a:lnTo>
                    <a:pt x="1" y="6010"/>
                  </a:lnTo>
                  <a:cubicBezTo>
                    <a:pt x="1" y="6130"/>
                    <a:pt x="97" y="6227"/>
                    <a:pt x="217" y="6227"/>
                  </a:cubicBezTo>
                  <a:lnTo>
                    <a:pt x="771" y="6227"/>
                  </a:lnTo>
                  <a:cubicBezTo>
                    <a:pt x="1064" y="6227"/>
                    <a:pt x="1064" y="5789"/>
                    <a:pt x="771" y="5789"/>
                  </a:cubicBezTo>
                  <a:lnTo>
                    <a:pt x="434" y="5789"/>
                  </a:lnTo>
                  <a:lnTo>
                    <a:pt x="434" y="5231"/>
                  </a:lnTo>
                  <a:cubicBezTo>
                    <a:pt x="434" y="4629"/>
                    <a:pt x="910" y="4446"/>
                    <a:pt x="925" y="4446"/>
                  </a:cubicBezTo>
                  <a:lnTo>
                    <a:pt x="939" y="4441"/>
                  </a:lnTo>
                  <a:lnTo>
                    <a:pt x="1757" y="4119"/>
                  </a:lnTo>
                  <a:lnTo>
                    <a:pt x="2190" y="4543"/>
                  </a:lnTo>
                  <a:cubicBezTo>
                    <a:pt x="2229" y="4581"/>
                    <a:pt x="2286" y="4600"/>
                    <a:pt x="2339" y="4600"/>
                  </a:cubicBezTo>
                  <a:lnTo>
                    <a:pt x="2344" y="4600"/>
                  </a:lnTo>
                  <a:cubicBezTo>
                    <a:pt x="2402" y="4600"/>
                    <a:pt x="2460" y="4576"/>
                    <a:pt x="2498" y="4533"/>
                  </a:cubicBezTo>
                  <a:lnTo>
                    <a:pt x="2907" y="4109"/>
                  </a:lnTo>
                  <a:lnTo>
                    <a:pt x="3725" y="4437"/>
                  </a:lnTo>
                  <a:lnTo>
                    <a:pt x="3735" y="4441"/>
                  </a:lnTo>
                  <a:cubicBezTo>
                    <a:pt x="3754" y="4446"/>
                    <a:pt x="4230" y="4620"/>
                    <a:pt x="4230" y="5226"/>
                  </a:cubicBezTo>
                  <a:lnTo>
                    <a:pt x="4230" y="5784"/>
                  </a:lnTo>
                  <a:lnTo>
                    <a:pt x="1468" y="5784"/>
                  </a:lnTo>
                  <a:cubicBezTo>
                    <a:pt x="1175" y="5784"/>
                    <a:pt x="1175" y="6222"/>
                    <a:pt x="1468" y="6222"/>
                  </a:cubicBezTo>
                  <a:lnTo>
                    <a:pt x="4447" y="6222"/>
                  </a:lnTo>
                  <a:cubicBezTo>
                    <a:pt x="4567" y="6222"/>
                    <a:pt x="4663" y="6126"/>
                    <a:pt x="4663" y="6000"/>
                  </a:cubicBezTo>
                  <a:lnTo>
                    <a:pt x="4663" y="5226"/>
                  </a:lnTo>
                  <a:cubicBezTo>
                    <a:pt x="4663" y="4340"/>
                    <a:pt x="3971" y="4061"/>
                    <a:pt x="3884" y="4032"/>
                  </a:cubicBezTo>
                  <a:lnTo>
                    <a:pt x="3018" y="3681"/>
                  </a:lnTo>
                  <a:lnTo>
                    <a:pt x="3018" y="3561"/>
                  </a:lnTo>
                  <a:cubicBezTo>
                    <a:pt x="3254" y="3421"/>
                    <a:pt x="3432" y="3200"/>
                    <a:pt x="3518" y="2935"/>
                  </a:cubicBezTo>
                  <a:cubicBezTo>
                    <a:pt x="4072" y="2892"/>
                    <a:pt x="4288" y="2199"/>
                    <a:pt x="3860" y="1848"/>
                  </a:cubicBezTo>
                  <a:lnTo>
                    <a:pt x="3860" y="1463"/>
                  </a:lnTo>
                  <a:cubicBezTo>
                    <a:pt x="3860" y="655"/>
                    <a:pt x="3201" y="0"/>
                    <a:pt x="2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50"/>
          <p:cNvSpPr txBox="1">
            <a:spLocks noGrp="1"/>
          </p:cNvSpPr>
          <p:nvPr>
            <p:ph type="title"/>
          </p:nvPr>
        </p:nvSpPr>
        <p:spPr>
          <a:xfrm>
            <a:off x="530513" y="393573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APPLICATION CODE</a:t>
            </a:r>
            <a:endParaRPr dirty="0"/>
          </a:p>
        </p:txBody>
      </p:sp>
      <p:grpSp>
        <p:nvGrpSpPr>
          <p:cNvPr id="1445" name="Google Shape;1445;p50"/>
          <p:cNvGrpSpPr/>
          <p:nvPr/>
        </p:nvGrpSpPr>
        <p:grpSpPr>
          <a:xfrm>
            <a:off x="4687633" y="2319513"/>
            <a:ext cx="312140" cy="308603"/>
            <a:chOff x="5778658" y="3703488"/>
            <a:chExt cx="312140" cy="308603"/>
          </a:xfrm>
        </p:grpSpPr>
        <p:sp>
          <p:nvSpPr>
            <p:cNvPr id="1446" name="Google Shape;1446;p50"/>
            <p:cNvSpPr/>
            <p:nvPr/>
          </p:nvSpPr>
          <p:spPr>
            <a:xfrm>
              <a:off x="5784133" y="3708544"/>
              <a:ext cx="301190" cy="298466"/>
            </a:xfrm>
            <a:custGeom>
              <a:avLst/>
              <a:gdLst/>
              <a:ahLst/>
              <a:cxnLst/>
              <a:rect l="l" t="t" r="r" b="b"/>
              <a:pathLst>
                <a:path w="11498" h="11394" extrusionOk="0">
                  <a:moveTo>
                    <a:pt x="2709" y="1"/>
                  </a:moveTo>
                  <a:cubicBezTo>
                    <a:pt x="2577" y="1"/>
                    <a:pt x="2445" y="51"/>
                    <a:pt x="2344" y="152"/>
                  </a:cubicBezTo>
                  <a:lnTo>
                    <a:pt x="203" y="2294"/>
                  </a:lnTo>
                  <a:cubicBezTo>
                    <a:pt x="0" y="2493"/>
                    <a:pt x="0" y="2822"/>
                    <a:pt x="203" y="3021"/>
                  </a:cubicBezTo>
                  <a:lnTo>
                    <a:pt x="2879" y="5697"/>
                  </a:lnTo>
                  <a:lnTo>
                    <a:pt x="203" y="8373"/>
                  </a:lnTo>
                  <a:cubicBezTo>
                    <a:pt x="0" y="8572"/>
                    <a:pt x="0" y="8901"/>
                    <a:pt x="203" y="9100"/>
                  </a:cubicBezTo>
                  <a:lnTo>
                    <a:pt x="2344" y="11241"/>
                  </a:lnTo>
                  <a:cubicBezTo>
                    <a:pt x="2445" y="11343"/>
                    <a:pt x="2577" y="11393"/>
                    <a:pt x="2709" y="11393"/>
                  </a:cubicBezTo>
                  <a:cubicBezTo>
                    <a:pt x="2841" y="11393"/>
                    <a:pt x="2973" y="11343"/>
                    <a:pt x="3074" y="11241"/>
                  </a:cubicBezTo>
                  <a:lnTo>
                    <a:pt x="5750" y="8569"/>
                  </a:lnTo>
                  <a:lnTo>
                    <a:pt x="8423" y="11241"/>
                  </a:lnTo>
                  <a:cubicBezTo>
                    <a:pt x="8524" y="11343"/>
                    <a:pt x="8656" y="11393"/>
                    <a:pt x="8788" y="11393"/>
                  </a:cubicBezTo>
                  <a:cubicBezTo>
                    <a:pt x="8920" y="11393"/>
                    <a:pt x="9052" y="11343"/>
                    <a:pt x="9153" y="11241"/>
                  </a:cubicBezTo>
                  <a:lnTo>
                    <a:pt x="11295" y="9100"/>
                  </a:lnTo>
                  <a:cubicBezTo>
                    <a:pt x="11497" y="8901"/>
                    <a:pt x="11497" y="8572"/>
                    <a:pt x="11295" y="8373"/>
                  </a:cubicBezTo>
                  <a:lnTo>
                    <a:pt x="8615" y="5697"/>
                  </a:lnTo>
                  <a:lnTo>
                    <a:pt x="11292" y="3021"/>
                  </a:lnTo>
                  <a:cubicBezTo>
                    <a:pt x="11494" y="2822"/>
                    <a:pt x="11494" y="2493"/>
                    <a:pt x="11292" y="2294"/>
                  </a:cubicBezTo>
                  <a:lnTo>
                    <a:pt x="9150" y="152"/>
                  </a:lnTo>
                  <a:cubicBezTo>
                    <a:pt x="9049" y="51"/>
                    <a:pt x="8917" y="1"/>
                    <a:pt x="8785" y="1"/>
                  </a:cubicBezTo>
                  <a:cubicBezTo>
                    <a:pt x="8653" y="1"/>
                    <a:pt x="8521" y="51"/>
                    <a:pt x="8420" y="152"/>
                  </a:cubicBezTo>
                  <a:lnTo>
                    <a:pt x="5750" y="2829"/>
                  </a:lnTo>
                  <a:lnTo>
                    <a:pt x="3074" y="152"/>
                  </a:lnTo>
                  <a:cubicBezTo>
                    <a:pt x="2973" y="51"/>
                    <a:pt x="2841" y="1"/>
                    <a:pt x="2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5887865" y="3703540"/>
              <a:ext cx="202933" cy="308551"/>
            </a:xfrm>
            <a:custGeom>
              <a:avLst/>
              <a:gdLst/>
              <a:ahLst/>
              <a:cxnLst/>
              <a:rect l="l" t="t" r="r" b="b"/>
              <a:pathLst>
                <a:path w="7747" h="11779" extrusionOk="0">
                  <a:moveTo>
                    <a:pt x="4828" y="1"/>
                  </a:moveTo>
                  <a:cubicBezTo>
                    <a:pt x="4647" y="1"/>
                    <a:pt x="4465" y="69"/>
                    <a:pt x="4326" y="206"/>
                  </a:cubicBezTo>
                  <a:lnTo>
                    <a:pt x="1790" y="2745"/>
                  </a:lnTo>
                  <a:lnTo>
                    <a:pt x="420" y="1375"/>
                  </a:lnTo>
                  <a:cubicBezTo>
                    <a:pt x="377" y="1332"/>
                    <a:pt x="329" y="1314"/>
                    <a:pt x="283" y="1314"/>
                  </a:cubicBezTo>
                  <a:cubicBezTo>
                    <a:pt x="131" y="1314"/>
                    <a:pt x="0" y="1510"/>
                    <a:pt x="142" y="1652"/>
                  </a:cubicBezTo>
                  <a:lnTo>
                    <a:pt x="1650" y="3160"/>
                  </a:lnTo>
                  <a:cubicBezTo>
                    <a:pt x="1688" y="3198"/>
                    <a:pt x="1737" y="3217"/>
                    <a:pt x="1787" y="3217"/>
                  </a:cubicBezTo>
                  <a:cubicBezTo>
                    <a:pt x="1838" y="3217"/>
                    <a:pt x="1888" y="3198"/>
                    <a:pt x="1928" y="3160"/>
                  </a:cubicBezTo>
                  <a:lnTo>
                    <a:pt x="4600" y="484"/>
                  </a:lnTo>
                  <a:cubicBezTo>
                    <a:pt x="4664" y="420"/>
                    <a:pt x="4745" y="389"/>
                    <a:pt x="4827" y="389"/>
                  </a:cubicBezTo>
                  <a:cubicBezTo>
                    <a:pt x="4908" y="389"/>
                    <a:pt x="4989" y="420"/>
                    <a:pt x="5053" y="484"/>
                  </a:cubicBezTo>
                  <a:lnTo>
                    <a:pt x="7195" y="2626"/>
                  </a:lnTo>
                  <a:cubicBezTo>
                    <a:pt x="7318" y="2749"/>
                    <a:pt x="7318" y="2951"/>
                    <a:pt x="7195" y="3074"/>
                  </a:cubicBezTo>
                  <a:lnTo>
                    <a:pt x="4518" y="5751"/>
                  </a:lnTo>
                  <a:cubicBezTo>
                    <a:pt x="4443" y="5826"/>
                    <a:pt x="4443" y="5950"/>
                    <a:pt x="4518" y="6028"/>
                  </a:cubicBezTo>
                  <a:lnTo>
                    <a:pt x="7195" y="8701"/>
                  </a:lnTo>
                  <a:cubicBezTo>
                    <a:pt x="7318" y="8828"/>
                    <a:pt x="7318" y="9027"/>
                    <a:pt x="7195" y="9154"/>
                  </a:cubicBezTo>
                  <a:lnTo>
                    <a:pt x="5053" y="11295"/>
                  </a:lnTo>
                  <a:cubicBezTo>
                    <a:pt x="4989" y="11357"/>
                    <a:pt x="4908" y="11388"/>
                    <a:pt x="4827" y="11388"/>
                  </a:cubicBezTo>
                  <a:cubicBezTo>
                    <a:pt x="4745" y="11388"/>
                    <a:pt x="4664" y="11357"/>
                    <a:pt x="4600" y="11295"/>
                  </a:cubicBezTo>
                  <a:lnTo>
                    <a:pt x="3593" y="10284"/>
                  </a:lnTo>
                  <a:cubicBezTo>
                    <a:pt x="3550" y="10242"/>
                    <a:pt x="3503" y="10225"/>
                    <a:pt x="3457" y="10225"/>
                  </a:cubicBezTo>
                  <a:cubicBezTo>
                    <a:pt x="3306" y="10225"/>
                    <a:pt x="3176" y="10420"/>
                    <a:pt x="3315" y="10562"/>
                  </a:cubicBezTo>
                  <a:lnTo>
                    <a:pt x="4326" y="11569"/>
                  </a:lnTo>
                  <a:cubicBezTo>
                    <a:pt x="4460" y="11703"/>
                    <a:pt x="4638" y="11779"/>
                    <a:pt x="4827" y="11779"/>
                  </a:cubicBezTo>
                  <a:cubicBezTo>
                    <a:pt x="5015" y="11779"/>
                    <a:pt x="5197" y="11703"/>
                    <a:pt x="5327" y="11569"/>
                  </a:cubicBezTo>
                  <a:lnTo>
                    <a:pt x="7469" y="9428"/>
                  </a:lnTo>
                  <a:cubicBezTo>
                    <a:pt x="7746" y="9150"/>
                    <a:pt x="7746" y="8701"/>
                    <a:pt x="7469" y="8427"/>
                  </a:cubicBezTo>
                  <a:lnTo>
                    <a:pt x="4933" y="5888"/>
                  </a:lnTo>
                  <a:lnTo>
                    <a:pt x="7469" y="3352"/>
                  </a:lnTo>
                  <a:cubicBezTo>
                    <a:pt x="7746" y="3074"/>
                    <a:pt x="7746" y="2626"/>
                    <a:pt x="7469" y="2351"/>
                  </a:cubicBezTo>
                  <a:lnTo>
                    <a:pt x="5327" y="206"/>
                  </a:lnTo>
                  <a:cubicBezTo>
                    <a:pt x="5190" y="69"/>
                    <a:pt x="5009" y="1"/>
                    <a:pt x="4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5778658" y="3703488"/>
              <a:ext cx="192533" cy="308603"/>
            </a:xfrm>
            <a:custGeom>
              <a:avLst/>
              <a:gdLst/>
              <a:ahLst/>
              <a:cxnLst/>
              <a:rect l="l" t="t" r="r" b="b"/>
              <a:pathLst>
                <a:path w="7350" h="11781" extrusionOk="0">
                  <a:moveTo>
                    <a:pt x="2919" y="0"/>
                  </a:moveTo>
                  <a:cubicBezTo>
                    <a:pt x="2737" y="0"/>
                    <a:pt x="2557" y="69"/>
                    <a:pt x="2420" y="208"/>
                  </a:cubicBezTo>
                  <a:lnTo>
                    <a:pt x="278" y="2350"/>
                  </a:lnTo>
                  <a:cubicBezTo>
                    <a:pt x="0" y="2628"/>
                    <a:pt x="0" y="3076"/>
                    <a:pt x="278" y="3354"/>
                  </a:cubicBezTo>
                  <a:lnTo>
                    <a:pt x="2814" y="5890"/>
                  </a:lnTo>
                  <a:lnTo>
                    <a:pt x="278" y="8429"/>
                  </a:lnTo>
                  <a:cubicBezTo>
                    <a:pt x="0" y="8703"/>
                    <a:pt x="0" y="9152"/>
                    <a:pt x="278" y="9430"/>
                  </a:cubicBezTo>
                  <a:lnTo>
                    <a:pt x="2420" y="11571"/>
                  </a:lnTo>
                  <a:cubicBezTo>
                    <a:pt x="2550" y="11705"/>
                    <a:pt x="2731" y="11781"/>
                    <a:pt x="2920" y="11781"/>
                  </a:cubicBezTo>
                  <a:cubicBezTo>
                    <a:pt x="3108" y="11781"/>
                    <a:pt x="3287" y="11705"/>
                    <a:pt x="3420" y="11571"/>
                  </a:cubicBezTo>
                  <a:lnTo>
                    <a:pt x="5956" y="9032"/>
                  </a:lnTo>
                  <a:lnTo>
                    <a:pt x="6933" y="10009"/>
                  </a:lnTo>
                  <a:cubicBezTo>
                    <a:pt x="6976" y="10052"/>
                    <a:pt x="7024" y="10070"/>
                    <a:pt x="7070" y="10070"/>
                  </a:cubicBezTo>
                  <a:cubicBezTo>
                    <a:pt x="7221" y="10070"/>
                    <a:pt x="7349" y="9876"/>
                    <a:pt x="7210" y="9735"/>
                  </a:cubicBezTo>
                  <a:lnTo>
                    <a:pt x="6097" y="8621"/>
                  </a:lnTo>
                  <a:cubicBezTo>
                    <a:pt x="6059" y="8583"/>
                    <a:pt x="6008" y="8564"/>
                    <a:pt x="5958" y="8564"/>
                  </a:cubicBezTo>
                  <a:cubicBezTo>
                    <a:pt x="5907" y="8564"/>
                    <a:pt x="5857" y="8583"/>
                    <a:pt x="5819" y="8621"/>
                  </a:cubicBezTo>
                  <a:lnTo>
                    <a:pt x="3146" y="11297"/>
                  </a:lnTo>
                  <a:cubicBezTo>
                    <a:pt x="3083" y="11359"/>
                    <a:pt x="3000" y="11390"/>
                    <a:pt x="2919" y="11390"/>
                  </a:cubicBezTo>
                  <a:cubicBezTo>
                    <a:pt x="2837" y="11390"/>
                    <a:pt x="2755" y="11359"/>
                    <a:pt x="2694" y="11297"/>
                  </a:cubicBezTo>
                  <a:lnTo>
                    <a:pt x="552" y="9156"/>
                  </a:lnTo>
                  <a:cubicBezTo>
                    <a:pt x="429" y="9029"/>
                    <a:pt x="429" y="8827"/>
                    <a:pt x="552" y="8703"/>
                  </a:cubicBezTo>
                  <a:lnTo>
                    <a:pt x="3228" y="6027"/>
                  </a:lnTo>
                  <a:cubicBezTo>
                    <a:pt x="3304" y="5952"/>
                    <a:pt x="3304" y="5828"/>
                    <a:pt x="3228" y="5753"/>
                  </a:cubicBezTo>
                  <a:lnTo>
                    <a:pt x="552" y="3076"/>
                  </a:lnTo>
                  <a:cubicBezTo>
                    <a:pt x="429" y="2953"/>
                    <a:pt x="429" y="2751"/>
                    <a:pt x="552" y="2628"/>
                  </a:cubicBezTo>
                  <a:lnTo>
                    <a:pt x="2694" y="486"/>
                  </a:lnTo>
                  <a:cubicBezTo>
                    <a:pt x="2755" y="422"/>
                    <a:pt x="2837" y="391"/>
                    <a:pt x="2919" y="391"/>
                  </a:cubicBezTo>
                  <a:cubicBezTo>
                    <a:pt x="3000" y="391"/>
                    <a:pt x="3083" y="422"/>
                    <a:pt x="3146" y="486"/>
                  </a:cubicBezTo>
                  <a:lnTo>
                    <a:pt x="3759" y="1103"/>
                  </a:lnTo>
                  <a:cubicBezTo>
                    <a:pt x="3802" y="1145"/>
                    <a:pt x="3850" y="1162"/>
                    <a:pt x="3896" y="1162"/>
                  </a:cubicBezTo>
                  <a:cubicBezTo>
                    <a:pt x="4048" y="1162"/>
                    <a:pt x="4179" y="967"/>
                    <a:pt x="4037" y="825"/>
                  </a:cubicBezTo>
                  <a:lnTo>
                    <a:pt x="3420" y="208"/>
                  </a:lnTo>
                  <a:cubicBezTo>
                    <a:pt x="3281" y="69"/>
                    <a:pt x="3100" y="0"/>
                    <a:pt x="29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50"/>
          <p:cNvGrpSpPr/>
          <p:nvPr/>
        </p:nvGrpSpPr>
        <p:grpSpPr>
          <a:xfrm>
            <a:off x="4687633" y="2990038"/>
            <a:ext cx="312140" cy="308603"/>
            <a:chOff x="5778658" y="3703488"/>
            <a:chExt cx="312140" cy="308603"/>
          </a:xfrm>
        </p:grpSpPr>
        <p:sp>
          <p:nvSpPr>
            <p:cNvPr id="1450" name="Google Shape;1450;p50"/>
            <p:cNvSpPr/>
            <p:nvPr/>
          </p:nvSpPr>
          <p:spPr>
            <a:xfrm>
              <a:off x="5784133" y="3708544"/>
              <a:ext cx="301190" cy="298466"/>
            </a:xfrm>
            <a:custGeom>
              <a:avLst/>
              <a:gdLst/>
              <a:ahLst/>
              <a:cxnLst/>
              <a:rect l="l" t="t" r="r" b="b"/>
              <a:pathLst>
                <a:path w="11498" h="11394" extrusionOk="0">
                  <a:moveTo>
                    <a:pt x="2709" y="1"/>
                  </a:moveTo>
                  <a:cubicBezTo>
                    <a:pt x="2577" y="1"/>
                    <a:pt x="2445" y="51"/>
                    <a:pt x="2344" y="152"/>
                  </a:cubicBezTo>
                  <a:lnTo>
                    <a:pt x="203" y="2294"/>
                  </a:lnTo>
                  <a:cubicBezTo>
                    <a:pt x="0" y="2493"/>
                    <a:pt x="0" y="2822"/>
                    <a:pt x="203" y="3021"/>
                  </a:cubicBezTo>
                  <a:lnTo>
                    <a:pt x="2879" y="5697"/>
                  </a:lnTo>
                  <a:lnTo>
                    <a:pt x="203" y="8373"/>
                  </a:lnTo>
                  <a:cubicBezTo>
                    <a:pt x="0" y="8572"/>
                    <a:pt x="0" y="8901"/>
                    <a:pt x="203" y="9100"/>
                  </a:cubicBezTo>
                  <a:lnTo>
                    <a:pt x="2344" y="11241"/>
                  </a:lnTo>
                  <a:cubicBezTo>
                    <a:pt x="2445" y="11343"/>
                    <a:pt x="2577" y="11393"/>
                    <a:pt x="2709" y="11393"/>
                  </a:cubicBezTo>
                  <a:cubicBezTo>
                    <a:pt x="2841" y="11393"/>
                    <a:pt x="2973" y="11343"/>
                    <a:pt x="3074" y="11241"/>
                  </a:cubicBezTo>
                  <a:lnTo>
                    <a:pt x="5750" y="8569"/>
                  </a:lnTo>
                  <a:lnTo>
                    <a:pt x="8423" y="11241"/>
                  </a:lnTo>
                  <a:cubicBezTo>
                    <a:pt x="8524" y="11343"/>
                    <a:pt x="8656" y="11393"/>
                    <a:pt x="8788" y="11393"/>
                  </a:cubicBezTo>
                  <a:cubicBezTo>
                    <a:pt x="8920" y="11393"/>
                    <a:pt x="9052" y="11343"/>
                    <a:pt x="9153" y="11241"/>
                  </a:cubicBezTo>
                  <a:lnTo>
                    <a:pt x="11295" y="9100"/>
                  </a:lnTo>
                  <a:cubicBezTo>
                    <a:pt x="11497" y="8901"/>
                    <a:pt x="11497" y="8572"/>
                    <a:pt x="11295" y="8373"/>
                  </a:cubicBezTo>
                  <a:lnTo>
                    <a:pt x="8615" y="5697"/>
                  </a:lnTo>
                  <a:lnTo>
                    <a:pt x="11292" y="3021"/>
                  </a:lnTo>
                  <a:cubicBezTo>
                    <a:pt x="11494" y="2822"/>
                    <a:pt x="11494" y="2493"/>
                    <a:pt x="11292" y="2294"/>
                  </a:cubicBezTo>
                  <a:lnTo>
                    <a:pt x="9150" y="152"/>
                  </a:lnTo>
                  <a:cubicBezTo>
                    <a:pt x="9049" y="51"/>
                    <a:pt x="8917" y="1"/>
                    <a:pt x="8785" y="1"/>
                  </a:cubicBezTo>
                  <a:cubicBezTo>
                    <a:pt x="8653" y="1"/>
                    <a:pt x="8521" y="51"/>
                    <a:pt x="8420" y="152"/>
                  </a:cubicBezTo>
                  <a:lnTo>
                    <a:pt x="5750" y="2829"/>
                  </a:lnTo>
                  <a:lnTo>
                    <a:pt x="3074" y="152"/>
                  </a:lnTo>
                  <a:cubicBezTo>
                    <a:pt x="2973" y="51"/>
                    <a:pt x="2841" y="1"/>
                    <a:pt x="2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5887865" y="3703540"/>
              <a:ext cx="202933" cy="308551"/>
            </a:xfrm>
            <a:custGeom>
              <a:avLst/>
              <a:gdLst/>
              <a:ahLst/>
              <a:cxnLst/>
              <a:rect l="l" t="t" r="r" b="b"/>
              <a:pathLst>
                <a:path w="7747" h="11779" extrusionOk="0">
                  <a:moveTo>
                    <a:pt x="4828" y="1"/>
                  </a:moveTo>
                  <a:cubicBezTo>
                    <a:pt x="4647" y="1"/>
                    <a:pt x="4465" y="69"/>
                    <a:pt x="4326" y="206"/>
                  </a:cubicBezTo>
                  <a:lnTo>
                    <a:pt x="1790" y="2745"/>
                  </a:lnTo>
                  <a:lnTo>
                    <a:pt x="420" y="1375"/>
                  </a:lnTo>
                  <a:cubicBezTo>
                    <a:pt x="377" y="1332"/>
                    <a:pt x="329" y="1314"/>
                    <a:pt x="283" y="1314"/>
                  </a:cubicBezTo>
                  <a:cubicBezTo>
                    <a:pt x="131" y="1314"/>
                    <a:pt x="0" y="1510"/>
                    <a:pt x="142" y="1652"/>
                  </a:cubicBezTo>
                  <a:lnTo>
                    <a:pt x="1650" y="3160"/>
                  </a:lnTo>
                  <a:cubicBezTo>
                    <a:pt x="1688" y="3198"/>
                    <a:pt x="1737" y="3217"/>
                    <a:pt x="1787" y="3217"/>
                  </a:cubicBezTo>
                  <a:cubicBezTo>
                    <a:pt x="1838" y="3217"/>
                    <a:pt x="1888" y="3198"/>
                    <a:pt x="1928" y="3160"/>
                  </a:cubicBezTo>
                  <a:lnTo>
                    <a:pt x="4600" y="484"/>
                  </a:lnTo>
                  <a:cubicBezTo>
                    <a:pt x="4664" y="420"/>
                    <a:pt x="4745" y="389"/>
                    <a:pt x="4827" y="389"/>
                  </a:cubicBezTo>
                  <a:cubicBezTo>
                    <a:pt x="4908" y="389"/>
                    <a:pt x="4989" y="420"/>
                    <a:pt x="5053" y="484"/>
                  </a:cubicBezTo>
                  <a:lnTo>
                    <a:pt x="7195" y="2626"/>
                  </a:lnTo>
                  <a:cubicBezTo>
                    <a:pt x="7318" y="2749"/>
                    <a:pt x="7318" y="2951"/>
                    <a:pt x="7195" y="3074"/>
                  </a:cubicBezTo>
                  <a:lnTo>
                    <a:pt x="4518" y="5751"/>
                  </a:lnTo>
                  <a:cubicBezTo>
                    <a:pt x="4443" y="5826"/>
                    <a:pt x="4443" y="5950"/>
                    <a:pt x="4518" y="6028"/>
                  </a:cubicBezTo>
                  <a:lnTo>
                    <a:pt x="7195" y="8701"/>
                  </a:lnTo>
                  <a:cubicBezTo>
                    <a:pt x="7318" y="8828"/>
                    <a:pt x="7318" y="9027"/>
                    <a:pt x="7195" y="9154"/>
                  </a:cubicBezTo>
                  <a:lnTo>
                    <a:pt x="5053" y="11295"/>
                  </a:lnTo>
                  <a:cubicBezTo>
                    <a:pt x="4989" y="11357"/>
                    <a:pt x="4908" y="11388"/>
                    <a:pt x="4827" y="11388"/>
                  </a:cubicBezTo>
                  <a:cubicBezTo>
                    <a:pt x="4745" y="11388"/>
                    <a:pt x="4664" y="11357"/>
                    <a:pt x="4600" y="11295"/>
                  </a:cubicBezTo>
                  <a:lnTo>
                    <a:pt x="3593" y="10284"/>
                  </a:lnTo>
                  <a:cubicBezTo>
                    <a:pt x="3550" y="10242"/>
                    <a:pt x="3503" y="10225"/>
                    <a:pt x="3457" y="10225"/>
                  </a:cubicBezTo>
                  <a:cubicBezTo>
                    <a:pt x="3306" y="10225"/>
                    <a:pt x="3176" y="10420"/>
                    <a:pt x="3315" y="10562"/>
                  </a:cubicBezTo>
                  <a:lnTo>
                    <a:pt x="4326" y="11569"/>
                  </a:lnTo>
                  <a:cubicBezTo>
                    <a:pt x="4460" y="11703"/>
                    <a:pt x="4638" y="11779"/>
                    <a:pt x="4827" y="11779"/>
                  </a:cubicBezTo>
                  <a:cubicBezTo>
                    <a:pt x="5015" y="11779"/>
                    <a:pt x="5197" y="11703"/>
                    <a:pt x="5327" y="11569"/>
                  </a:cubicBezTo>
                  <a:lnTo>
                    <a:pt x="7469" y="9428"/>
                  </a:lnTo>
                  <a:cubicBezTo>
                    <a:pt x="7746" y="9150"/>
                    <a:pt x="7746" y="8701"/>
                    <a:pt x="7469" y="8427"/>
                  </a:cubicBezTo>
                  <a:lnTo>
                    <a:pt x="4933" y="5888"/>
                  </a:lnTo>
                  <a:lnTo>
                    <a:pt x="7469" y="3352"/>
                  </a:lnTo>
                  <a:cubicBezTo>
                    <a:pt x="7746" y="3074"/>
                    <a:pt x="7746" y="2626"/>
                    <a:pt x="7469" y="2351"/>
                  </a:cubicBezTo>
                  <a:lnTo>
                    <a:pt x="5327" y="206"/>
                  </a:lnTo>
                  <a:cubicBezTo>
                    <a:pt x="5190" y="69"/>
                    <a:pt x="5009" y="1"/>
                    <a:pt x="4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5778658" y="3703488"/>
              <a:ext cx="192533" cy="308603"/>
            </a:xfrm>
            <a:custGeom>
              <a:avLst/>
              <a:gdLst/>
              <a:ahLst/>
              <a:cxnLst/>
              <a:rect l="l" t="t" r="r" b="b"/>
              <a:pathLst>
                <a:path w="7350" h="11781" extrusionOk="0">
                  <a:moveTo>
                    <a:pt x="2919" y="0"/>
                  </a:moveTo>
                  <a:cubicBezTo>
                    <a:pt x="2737" y="0"/>
                    <a:pt x="2557" y="69"/>
                    <a:pt x="2420" y="208"/>
                  </a:cubicBezTo>
                  <a:lnTo>
                    <a:pt x="278" y="2350"/>
                  </a:lnTo>
                  <a:cubicBezTo>
                    <a:pt x="0" y="2628"/>
                    <a:pt x="0" y="3076"/>
                    <a:pt x="278" y="3354"/>
                  </a:cubicBezTo>
                  <a:lnTo>
                    <a:pt x="2814" y="5890"/>
                  </a:lnTo>
                  <a:lnTo>
                    <a:pt x="278" y="8429"/>
                  </a:lnTo>
                  <a:cubicBezTo>
                    <a:pt x="0" y="8703"/>
                    <a:pt x="0" y="9152"/>
                    <a:pt x="278" y="9430"/>
                  </a:cubicBezTo>
                  <a:lnTo>
                    <a:pt x="2420" y="11571"/>
                  </a:lnTo>
                  <a:cubicBezTo>
                    <a:pt x="2550" y="11705"/>
                    <a:pt x="2731" y="11781"/>
                    <a:pt x="2920" y="11781"/>
                  </a:cubicBezTo>
                  <a:cubicBezTo>
                    <a:pt x="3108" y="11781"/>
                    <a:pt x="3287" y="11705"/>
                    <a:pt x="3420" y="11571"/>
                  </a:cubicBezTo>
                  <a:lnTo>
                    <a:pt x="5956" y="9032"/>
                  </a:lnTo>
                  <a:lnTo>
                    <a:pt x="6933" y="10009"/>
                  </a:lnTo>
                  <a:cubicBezTo>
                    <a:pt x="6976" y="10052"/>
                    <a:pt x="7024" y="10070"/>
                    <a:pt x="7070" y="10070"/>
                  </a:cubicBezTo>
                  <a:cubicBezTo>
                    <a:pt x="7221" y="10070"/>
                    <a:pt x="7349" y="9876"/>
                    <a:pt x="7210" y="9735"/>
                  </a:cubicBezTo>
                  <a:lnTo>
                    <a:pt x="6097" y="8621"/>
                  </a:lnTo>
                  <a:cubicBezTo>
                    <a:pt x="6059" y="8583"/>
                    <a:pt x="6008" y="8564"/>
                    <a:pt x="5958" y="8564"/>
                  </a:cubicBezTo>
                  <a:cubicBezTo>
                    <a:pt x="5907" y="8564"/>
                    <a:pt x="5857" y="8583"/>
                    <a:pt x="5819" y="8621"/>
                  </a:cubicBezTo>
                  <a:lnTo>
                    <a:pt x="3146" y="11297"/>
                  </a:lnTo>
                  <a:cubicBezTo>
                    <a:pt x="3083" y="11359"/>
                    <a:pt x="3000" y="11390"/>
                    <a:pt x="2919" y="11390"/>
                  </a:cubicBezTo>
                  <a:cubicBezTo>
                    <a:pt x="2837" y="11390"/>
                    <a:pt x="2755" y="11359"/>
                    <a:pt x="2694" y="11297"/>
                  </a:cubicBezTo>
                  <a:lnTo>
                    <a:pt x="552" y="9156"/>
                  </a:lnTo>
                  <a:cubicBezTo>
                    <a:pt x="429" y="9029"/>
                    <a:pt x="429" y="8827"/>
                    <a:pt x="552" y="8703"/>
                  </a:cubicBezTo>
                  <a:lnTo>
                    <a:pt x="3228" y="6027"/>
                  </a:lnTo>
                  <a:cubicBezTo>
                    <a:pt x="3304" y="5952"/>
                    <a:pt x="3304" y="5828"/>
                    <a:pt x="3228" y="5753"/>
                  </a:cubicBezTo>
                  <a:lnTo>
                    <a:pt x="552" y="3076"/>
                  </a:lnTo>
                  <a:cubicBezTo>
                    <a:pt x="429" y="2953"/>
                    <a:pt x="429" y="2751"/>
                    <a:pt x="552" y="2628"/>
                  </a:cubicBezTo>
                  <a:lnTo>
                    <a:pt x="2694" y="486"/>
                  </a:lnTo>
                  <a:cubicBezTo>
                    <a:pt x="2755" y="422"/>
                    <a:pt x="2837" y="391"/>
                    <a:pt x="2919" y="391"/>
                  </a:cubicBezTo>
                  <a:cubicBezTo>
                    <a:pt x="3000" y="391"/>
                    <a:pt x="3083" y="422"/>
                    <a:pt x="3146" y="486"/>
                  </a:cubicBezTo>
                  <a:lnTo>
                    <a:pt x="3759" y="1103"/>
                  </a:lnTo>
                  <a:cubicBezTo>
                    <a:pt x="3802" y="1145"/>
                    <a:pt x="3850" y="1162"/>
                    <a:pt x="3896" y="1162"/>
                  </a:cubicBezTo>
                  <a:cubicBezTo>
                    <a:pt x="4048" y="1162"/>
                    <a:pt x="4179" y="967"/>
                    <a:pt x="4037" y="825"/>
                  </a:cubicBezTo>
                  <a:lnTo>
                    <a:pt x="3420" y="208"/>
                  </a:lnTo>
                  <a:cubicBezTo>
                    <a:pt x="3281" y="69"/>
                    <a:pt x="3100" y="0"/>
                    <a:pt x="29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50"/>
          <p:cNvGrpSpPr/>
          <p:nvPr/>
        </p:nvGrpSpPr>
        <p:grpSpPr>
          <a:xfrm>
            <a:off x="4650467" y="3656868"/>
            <a:ext cx="386455" cy="287569"/>
            <a:chOff x="5197967" y="3714018"/>
            <a:chExt cx="386455" cy="287569"/>
          </a:xfrm>
        </p:grpSpPr>
        <p:sp>
          <p:nvSpPr>
            <p:cNvPr id="1454" name="Google Shape;1454;p50"/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3" name="Google Shape;1463;p50"/>
          <p:cNvGrpSpPr/>
          <p:nvPr/>
        </p:nvGrpSpPr>
        <p:grpSpPr>
          <a:xfrm>
            <a:off x="6631978" y="2492370"/>
            <a:ext cx="386455" cy="287569"/>
            <a:chOff x="5197967" y="3714018"/>
            <a:chExt cx="386455" cy="287569"/>
          </a:xfrm>
        </p:grpSpPr>
        <p:sp>
          <p:nvSpPr>
            <p:cNvPr id="1464" name="Google Shape;1464;p50"/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1" name="Google Shape;1491;p50"/>
          <p:cNvGrpSpPr/>
          <p:nvPr/>
        </p:nvGrpSpPr>
        <p:grpSpPr>
          <a:xfrm>
            <a:off x="2349632" y="494713"/>
            <a:ext cx="375709" cy="360890"/>
            <a:chOff x="2178842" y="2900869"/>
            <a:chExt cx="375709" cy="360890"/>
          </a:xfrm>
        </p:grpSpPr>
        <p:sp>
          <p:nvSpPr>
            <p:cNvPr id="1492" name="Google Shape;1492;p50"/>
            <p:cNvSpPr/>
            <p:nvPr/>
          </p:nvSpPr>
          <p:spPr>
            <a:xfrm>
              <a:off x="2198906" y="2973913"/>
              <a:ext cx="282208" cy="282208"/>
            </a:xfrm>
            <a:custGeom>
              <a:avLst/>
              <a:gdLst/>
              <a:ahLst/>
              <a:cxnLst/>
              <a:rect l="l" t="t" r="r" b="b"/>
              <a:pathLst>
                <a:path w="10760" h="10760" extrusionOk="0">
                  <a:moveTo>
                    <a:pt x="5380" y="0"/>
                  </a:moveTo>
                  <a:cubicBezTo>
                    <a:pt x="2406" y="0"/>
                    <a:pt x="0" y="2411"/>
                    <a:pt x="0" y="5380"/>
                  </a:cubicBezTo>
                  <a:cubicBezTo>
                    <a:pt x="0" y="8353"/>
                    <a:pt x="2406" y="10759"/>
                    <a:pt x="5380" y="10759"/>
                  </a:cubicBezTo>
                  <a:cubicBezTo>
                    <a:pt x="8353" y="10759"/>
                    <a:pt x="10759" y="8353"/>
                    <a:pt x="10759" y="5380"/>
                  </a:cubicBezTo>
                  <a:cubicBezTo>
                    <a:pt x="10759" y="2411"/>
                    <a:pt x="8353" y="0"/>
                    <a:pt x="5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2339983" y="3109325"/>
              <a:ext cx="141130" cy="11383"/>
            </a:xfrm>
            <a:custGeom>
              <a:avLst/>
              <a:gdLst/>
              <a:ahLst/>
              <a:cxnLst/>
              <a:rect l="l" t="t" r="r" b="b"/>
              <a:pathLst>
                <a:path w="5381" h="434" extrusionOk="0">
                  <a:moveTo>
                    <a:pt x="1" y="0"/>
                  </a:moveTo>
                  <a:lnTo>
                    <a:pt x="1" y="433"/>
                  </a:lnTo>
                  <a:lnTo>
                    <a:pt x="5375" y="433"/>
                  </a:lnTo>
                  <a:cubicBezTo>
                    <a:pt x="5375" y="361"/>
                    <a:pt x="5380" y="289"/>
                    <a:pt x="5380" y="217"/>
                  </a:cubicBezTo>
                  <a:cubicBezTo>
                    <a:pt x="5380" y="144"/>
                    <a:pt x="5380" y="72"/>
                    <a:pt x="5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0"/>
            <p:cNvSpPr/>
            <p:nvPr/>
          </p:nvSpPr>
          <p:spPr>
            <a:xfrm>
              <a:off x="2458479" y="2906141"/>
              <a:ext cx="90406" cy="90380"/>
            </a:xfrm>
            <a:custGeom>
              <a:avLst/>
              <a:gdLst/>
              <a:ahLst/>
              <a:cxnLst/>
              <a:rect l="l" t="t" r="r" b="b"/>
              <a:pathLst>
                <a:path w="3447" h="3446" extrusionOk="0">
                  <a:moveTo>
                    <a:pt x="2157" y="0"/>
                  </a:moveTo>
                  <a:lnTo>
                    <a:pt x="1" y="2156"/>
                  </a:lnTo>
                  <a:lnTo>
                    <a:pt x="1" y="3445"/>
                  </a:lnTo>
                  <a:lnTo>
                    <a:pt x="1295" y="3445"/>
                  </a:lnTo>
                  <a:lnTo>
                    <a:pt x="3446" y="1295"/>
                  </a:lnTo>
                  <a:lnTo>
                    <a:pt x="2157" y="1295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0"/>
            <p:cNvSpPr/>
            <p:nvPr/>
          </p:nvSpPr>
          <p:spPr>
            <a:xfrm>
              <a:off x="2458479" y="2906141"/>
              <a:ext cx="56573" cy="90380"/>
            </a:xfrm>
            <a:custGeom>
              <a:avLst/>
              <a:gdLst/>
              <a:ahLst/>
              <a:cxnLst/>
              <a:rect l="l" t="t" r="r" b="b"/>
              <a:pathLst>
                <a:path w="2157" h="3446" extrusionOk="0">
                  <a:moveTo>
                    <a:pt x="2157" y="0"/>
                  </a:moveTo>
                  <a:lnTo>
                    <a:pt x="1" y="2156"/>
                  </a:lnTo>
                  <a:lnTo>
                    <a:pt x="1" y="3445"/>
                  </a:lnTo>
                  <a:lnTo>
                    <a:pt x="2157" y="1295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0"/>
            <p:cNvSpPr/>
            <p:nvPr/>
          </p:nvSpPr>
          <p:spPr>
            <a:xfrm>
              <a:off x="2232713" y="3007720"/>
              <a:ext cx="214567" cy="214567"/>
            </a:xfrm>
            <a:custGeom>
              <a:avLst/>
              <a:gdLst/>
              <a:ahLst/>
              <a:cxnLst/>
              <a:rect l="l" t="t" r="r" b="b"/>
              <a:pathLst>
                <a:path w="8181" h="8181" extrusionOk="0">
                  <a:moveTo>
                    <a:pt x="4091" y="1"/>
                  </a:moveTo>
                  <a:cubicBezTo>
                    <a:pt x="1834" y="1"/>
                    <a:pt x="1" y="1834"/>
                    <a:pt x="1" y="4091"/>
                  </a:cubicBezTo>
                  <a:cubicBezTo>
                    <a:pt x="1" y="6347"/>
                    <a:pt x="1834" y="8181"/>
                    <a:pt x="4091" y="8181"/>
                  </a:cubicBezTo>
                  <a:cubicBezTo>
                    <a:pt x="6347" y="8181"/>
                    <a:pt x="8181" y="6347"/>
                    <a:pt x="8181" y="4091"/>
                  </a:cubicBezTo>
                  <a:cubicBezTo>
                    <a:pt x="8181" y="1834"/>
                    <a:pt x="6347" y="1"/>
                    <a:pt x="40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0"/>
            <p:cNvSpPr/>
            <p:nvPr/>
          </p:nvSpPr>
          <p:spPr>
            <a:xfrm>
              <a:off x="2266782" y="3041789"/>
              <a:ext cx="146428" cy="146428"/>
            </a:xfrm>
            <a:custGeom>
              <a:avLst/>
              <a:gdLst/>
              <a:ahLst/>
              <a:cxnLst/>
              <a:rect l="l" t="t" r="r" b="b"/>
              <a:pathLst>
                <a:path w="5583" h="5583" extrusionOk="0">
                  <a:moveTo>
                    <a:pt x="2792" y="1"/>
                  </a:moveTo>
                  <a:cubicBezTo>
                    <a:pt x="1252" y="1"/>
                    <a:pt x="1" y="1252"/>
                    <a:pt x="1" y="2792"/>
                  </a:cubicBezTo>
                  <a:cubicBezTo>
                    <a:pt x="1" y="4336"/>
                    <a:pt x="1252" y="5582"/>
                    <a:pt x="2792" y="5582"/>
                  </a:cubicBezTo>
                  <a:cubicBezTo>
                    <a:pt x="4331" y="5582"/>
                    <a:pt x="5582" y="4336"/>
                    <a:pt x="5582" y="2792"/>
                  </a:cubicBezTo>
                  <a:cubicBezTo>
                    <a:pt x="5582" y="1252"/>
                    <a:pt x="4331" y="1"/>
                    <a:pt x="2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0"/>
            <p:cNvSpPr/>
            <p:nvPr/>
          </p:nvSpPr>
          <p:spPr>
            <a:xfrm>
              <a:off x="2339983" y="3109325"/>
              <a:ext cx="73227" cy="11383"/>
            </a:xfrm>
            <a:custGeom>
              <a:avLst/>
              <a:gdLst/>
              <a:ahLst/>
              <a:cxnLst/>
              <a:rect l="l" t="t" r="r" b="b"/>
              <a:pathLst>
                <a:path w="2792" h="434" extrusionOk="0">
                  <a:moveTo>
                    <a:pt x="1" y="0"/>
                  </a:moveTo>
                  <a:lnTo>
                    <a:pt x="1" y="433"/>
                  </a:lnTo>
                  <a:lnTo>
                    <a:pt x="2787" y="433"/>
                  </a:lnTo>
                  <a:cubicBezTo>
                    <a:pt x="2791" y="361"/>
                    <a:pt x="2791" y="289"/>
                    <a:pt x="2791" y="217"/>
                  </a:cubicBezTo>
                  <a:cubicBezTo>
                    <a:pt x="2791" y="144"/>
                    <a:pt x="2791" y="72"/>
                    <a:pt x="2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0"/>
            <p:cNvSpPr/>
            <p:nvPr/>
          </p:nvSpPr>
          <p:spPr>
            <a:xfrm>
              <a:off x="2300118" y="3075124"/>
              <a:ext cx="79784" cy="79784"/>
            </a:xfrm>
            <a:custGeom>
              <a:avLst/>
              <a:gdLst/>
              <a:ahLst/>
              <a:cxnLst/>
              <a:rect l="l" t="t" r="r" b="b"/>
              <a:pathLst>
                <a:path w="3042" h="3042" extrusionOk="0">
                  <a:moveTo>
                    <a:pt x="1521" y="0"/>
                  </a:moveTo>
                  <a:cubicBezTo>
                    <a:pt x="683" y="0"/>
                    <a:pt x="0" y="683"/>
                    <a:pt x="0" y="1521"/>
                  </a:cubicBezTo>
                  <a:cubicBezTo>
                    <a:pt x="0" y="2363"/>
                    <a:pt x="683" y="3041"/>
                    <a:pt x="1521" y="3041"/>
                  </a:cubicBezTo>
                  <a:cubicBezTo>
                    <a:pt x="2358" y="3041"/>
                    <a:pt x="3041" y="2363"/>
                    <a:pt x="3041" y="1521"/>
                  </a:cubicBezTo>
                  <a:cubicBezTo>
                    <a:pt x="3041" y="683"/>
                    <a:pt x="2358" y="0"/>
                    <a:pt x="1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0"/>
            <p:cNvSpPr/>
            <p:nvPr/>
          </p:nvSpPr>
          <p:spPr>
            <a:xfrm>
              <a:off x="2323067" y="3098074"/>
              <a:ext cx="33860" cy="33860"/>
            </a:xfrm>
            <a:custGeom>
              <a:avLst/>
              <a:gdLst/>
              <a:ahLst/>
              <a:cxnLst/>
              <a:rect l="l" t="t" r="r" b="b"/>
              <a:pathLst>
                <a:path w="1291" h="1291" extrusionOk="0">
                  <a:moveTo>
                    <a:pt x="646" y="1"/>
                  </a:moveTo>
                  <a:cubicBezTo>
                    <a:pt x="290" y="1"/>
                    <a:pt x="1" y="290"/>
                    <a:pt x="1" y="646"/>
                  </a:cubicBezTo>
                  <a:cubicBezTo>
                    <a:pt x="1" y="1002"/>
                    <a:pt x="290" y="1290"/>
                    <a:pt x="646" y="1290"/>
                  </a:cubicBezTo>
                  <a:cubicBezTo>
                    <a:pt x="1002" y="1290"/>
                    <a:pt x="1290" y="1002"/>
                    <a:pt x="1290" y="646"/>
                  </a:cubicBezTo>
                  <a:cubicBezTo>
                    <a:pt x="1290" y="290"/>
                    <a:pt x="1002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0"/>
            <p:cNvSpPr/>
            <p:nvPr/>
          </p:nvSpPr>
          <p:spPr>
            <a:xfrm>
              <a:off x="2339983" y="3109325"/>
              <a:ext cx="17310" cy="11383"/>
            </a:xfrm>
            <a:custGeom>
              <a:avLst/>
              <a:gdLst/>
              <a:ahLst/>
              <a:cxnLst/>
              <a:rect l="l" t="t" r="r" b="b"/>
              <a:pathLst>
                <a:path w="660" h="434" extrusionOk="0">
                  <a:moveTo>
                    <a:pt x="1" y="0"/>
                  </a:moveTo>
                  <a:lnTo>
                    <a:pt x="1" y="433"/>
                  </a:lnTo>
                  <a:lnTo>
                    <a:pt x="607" y="433"/>
                  </a:lnTo>
                  <a:cubicBezTo>
                    <a:pt x="660" y="294"/>
                    <a:pt x="660" y="140"/>
                    <a:pt x="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0"/>
            <p:cNvSpPr/>
            <p:nvPr/>
          </p:nvSpPr>
          <p:spPr>
            <a:xfrm>
              <a:off x="2178842" y="2900869"/>
              <a:ext cx="375709" cy="360890"/>
            </a:xfrm>
            <a:custGeom>
              <a:avLst/>
              <a:gdLst/>
              <a:ahLst/>
              <a:cxnLst/>
              <a:rect l="l" t="t" r="r" b="b"/>
              <a:pathLst>
                <a:path w="14325" h="13760" extrusionOk="0">
                  <a:moveTo>
                    <a:pt x="12616" y="687"/>
                  </a:moveTo>
                  <a:lnTo>
                    <a:pt x="12616" y="1496"/>
                  </a:lnTo>
                  <a:cubicBezTo>
                    <a:pt x="12616" y="1606"/>
                    <a:pt x="12703" y="1698"/>
                    <a:pt x="12814" y="1698"/>
                  </a:cubicBezTo>
                  <a:lnTo>
                    <a:pt x="13622" y="1698"/>
                  </a:lnTo>
                  <a:lnTo>
                    <a:pt x="11871" y="3444"/>
                  </a:lnTo>
                  <a:lnTo>
                    <a:pt x="11149" y="3444"/>
                  </a:lnTo>
                  <a:lnTo>
                    <a:pt x="12313" y="2280"/>
                  </a:lnTo>
                  <a:cubicBezTo>
                    <a:pt x="12474" y="2137"/>
                    <a:pt x="12334" y="1924"/>
                    <a:pt x="12176" y="1924"/>
                  </a:cubicBezTo>
                  <a:cubicBezTo>
                    <a:pt x="12126" y="1924"/>
                    <a:pt x="12074" y="1945"/>
                    <a:pt x="12029" y="1996"/>
                  </a:cubicBezTo>
                  <a:lnTo>
                    <a:pt x="10865" y="3160"/>
                  </a:lnTo>
                  <a:lnTo>
                    <a:pt x="10865" y="2439"/>
                  </a:lnTo>
                  <a:lnTo>
                    <a:pt x="12616" y="687"/>
                  </a:lnTo>
                  <a:close/>
                  <a:moveTo>
                    <a:pt x="6136" y="2987"/>
                  </a:moveTo>
                  <a:cubicBezTo>
                    <a:pt x="7406" y="2987"/>
                    <a:pt x="8671" y="3453"/>
                    <a:pt x="9657" y="4368"/>
                  </a:cubicBezTo>
                  <a:lnTo>
                    <a:pt x="6000" y="8025"/>
                  </a:lnTo>
                  <a:cubicBezTo>
                    <a:pt x="5870" y="8171"/>
                    <a:pt x="6000" y="8363"/>
                    <a:pt x="6152" y="8363"/>
                  </a:cubicBezTo>
                  <a:cubicBezTo>
                    <a:pt x="6196" y="8363"/>
                    <a:pt x="6242" y="8347"/>
                    <a:pt x="6284" y="8309"/>
                  </a:cubicBezTo>
                  <a:lnTo>
                    <a:pt x="7198" y="7395"/>
                  </a:lnTo>
                  <a:lnTo>
                    <a:pt x="7198" y="7395"/>
                  </a:lnTo>
                  <a:cubicBezTo>
                    <a:pt x="7554" y="7886"/>
                    <a:pt x="7530" y="8550"/>
                    <a:pt x="7141" y="9011"/>
                  </a:cubicBezTo>
                  <a:cubicBezTo>
                    <a:pt x="6884" y="9312"/>
                    <a:pt x="6518" y="9472"/>
                    <a:pt x="6145" y="9472"/>
                  </a:cubicBezTo>
                  <a:cubicBezTo>
                    <a:pt x="5944" y="9472"/>
                    <a:pt x="5742" y="9425"/>
                    <a:pt x="5553" y="9329"/>
                  </a:cubicBezTo>
                  <a:cubicBezTo>
                    <a:pt x="5014" y="9055"/>
                    <a:pt x="4735" y="8448"/>
                    <a:pt x="4874" y="7861"/>
                  </a:cubicBezTo>
                  <a:cubicBezTo>
                    <a:pt x="5014" y="7274"/>
                    <a:pt x="5538" y="6861"/>
                    <a:pt x="6145" y="6861"/>
                  </a:cubicBezTo>
                  <a:cubicBezTo>
                    <a:pt x="6226" y="6861"/>
                    <a:pt x="6303" y="6870"/>
                    <a:pt x="6385" y="6885"/>
                  </a:cubicBezTo>
                  <a:cubicBezTo>
                    <a:pt x="6403" y="6888"/>
                    <a:pt x="6419" y="6890"/>
                    <a:pt x="6435" y="6890"/>
                  </a:cubicBezTo>
                  <a:cubicBezTo>
                    <a:pt x="6664" y="6890"/>
                    <a:pt x="6718" y="6526"/>
                    <a:pt x="6457" y="6485"/>
                  </a:cubicBezTo>
                  <a:cubicBezTo>
                    <a:pt x="6353" y="6466"/>
                    <a:pt x="6249" y="6457"/>
                    <a:pt x="6146" y="6457"/>
                  </a:cubicBezTo>
                  <a:cubicBezTo>
                    <a:pt x="5548" y="6457"/>
                    <a:pt x="4984" y="6769"/>
                    <a:pt x="4672" y="7298"/>
                  </a:cubicBezTo>
                  <a:cubicBezTo>
                    <a:pt x="4307" y="7919"/>
                    <a:pt x="4369" y="8699"/>
                    <a:pt x="4826" y="9257"/>
                  </a:cubicBezTo>
                  <a:cubicBezTo>
                    <a:pt x="5159" y="9655"/>
                    <a:pt x="5643" y="9874"/>
                    <a:pt x="6141" y="9874"/>
                  </a:cubicBezTo>
                  <a:cubicBezTo>
                    <a:pt x="6335" y="9874"/>
                    <a:pt x="6532" y="9841"/>
                    <a:pt x="6722" y="9772"/>
                  </a:cubicBezTo>
                  <a:cubicBezTo>
                    <a:pt x="7400" y="9526"/>
                    <a:pt x="7848" y="8886"/>
                    <a:pt x="7848" y="8165"/>
                  </a:cubicBezTo>
                  <a:cubicBezTo>
                    <a:pt x="7853" y="7780"/>
                    <a:pt x="7723" y="7409"/>
                    <a:pt x="7482" y="7111"/>
                  </a:cubicBezTo>
                  <a:lnTo>
                    <a:pt x="8113" y="6476"/>
                  </a:lnTo>
                  <a:lnTo>
                    <a:pt x="8113" y="6476"/>
                  </a:lnTo>
                  <a:cubicBezTo>
                    <a:pt x="8984" y="7496"/>
                    <a:pt x="8931" y="9007"/>
                    <a:pt x="8002" y="9964"/>
                  </a:cubicBezTo>
                  <a:cubicBezTo>
                    <a:pt x="7497" y="10483"/>
                    <a:pt x="6822" y="10747"/>
                    <a:pt x="6145" y="10747"/>
                  </a:cubicBezTo>
                  <a:cubicBezTo>
                    <a:pt x="5571" y="10747"/>
                    <a:pt x="4995" y="10557"/>
                    <a:pt x="4518" y="10171"/>
                  </a:cubicBezTo>
                  <a:cubicBezTo>
                    <a:pt x="3479" y="9329"/>
                    <a:pt x="3248" y="7837"/>
                    <a:pt x="3989" y="6721"/>
                  </a:cubicBezTo>
                  <a:cubicBezTo>
                    <a:pt x="4484" y="5978"/>
                    <a:pt x="5305" y="5568"/>
                    <a:pt x="6147" y="5568"/>
                  </a:cubicBezTo>
                  <a:cubicBezTo>
                    <a:pt x="6564" y="5568"/>
                    <a:pt x="6986" y="5669"/>
                    <a:pt x="7376" y="5879"/>
                  </a:cubicBezTo>
                  <a:cubicBezTo>
                    <a:pt x="7410" y="5897"/>
                    <a:pt x="7443" y="5904"/>
                    <a:pt x="7473" y="5904"/>
                  </a:cubicBezTo>
                  <a:cubicBezTo>
                    <a:pt x="7653" y="5904"/>
                    <a:pt x="7762" y="5639"/>
                    <a:pt x="7569" y="5528"/>
                  </a:cubicBezTo>
                  <a:cubicBezTo>
                    <a:pt x="7115" y="5282"/>
                    <a:pt x="6624" y="5164"/>
                    <a:pt x="6139" y="5164"/>
                  </a:cubicBezTo>
                  <a:cubicBezTo>
                    <a:pt x="5162" y="5164"/>
                    <a:pt x="4210" y="5641"/>
                    <a:pt x="3638" y="6509"/>
                  </a:cubicBezTo>
                  <a:cubicBezTo>
                    <a:pt x="2776" y="7804"/>
                    <a:pt x="3051" y="9541"/>
                    <a:pt x="4263" y="10508"/>
                  </a:cubicBezTo>
                  <a:cubicBezTo>
                    <a:pt x="4815" y="10950"/>
                    <a:pt x="5478" y="11167"/>
                    <a:pt x="6139" y="11167"/>
                  </a:cubicBezTo>
                  <a:cubicBezTo>
                    <a:pt x="6932" y="11167"/>
                    <a:pt x="7720" y="10855"/>
                    <a:pt x="8305" y="10243"/>
                  </a:cubicBezTo>
                  <a:cubicBezTo>
                    <a:pt x="9383" y="9122"/>
                    <a:pt x="9421" y="7361"/>
                    <a:pt x="8401" y="6192"/>
                  </a:cubicBezTo>
                  <a:lnTo>
                    <a:pt x="9032" y="5561"/>
                  </a:lnTo>
                  <a:lnTo>
                    <a:pt x="9032" y="5561"/>
                  </a:lnTo>
                  <a:cubicBezTo>
                    <a:pt x="10393" y="7082"/>
                    <a:pt x="10350" y="9401"/>
                    <a:pt x="8926" y="10864"/>
                  </a:cubicBezTo>
                  <a:cubicBezTo>
                    <a:pt x="8170" y="11643"/>
                    <a:pt x="7161" y="12038"/>
                    <a:pt x="6147" y="12038"/>
                  </a:cubicBezTo>
                  <a:cubicBezTo>
                    <a:pt x="5256" y="12038"/>
                    <a:pt x="4362" y="11733"/>
                    <a:pt x="3633" y="11114"/>
                  </a:cubicBezTo>
                  <a:cubicBezTo>
                    <a:pt x="2079" y="9791"/>
                    <a:pt x="1809" y="7491"/>
                    <a:pt x="3027" y="5850"/>
                  </a:cubicBezTo>
                  <a:cubicBezTo>
                    <a:pt x="3783" y="4827"/>
                    <a:pt x="4955" y="4279"/>
                    <a:pt x="6147" y="4279"/>
                  </a:cubicBezTo>
                  <a:cubicBezTo>
                    <a:pt x="6865" y="4279"/>
                    <a:pt x="7591" y="4478"/>
                    <a:pt x="8238" y="4893"/>
                  </a:cubicBezTo>
                  <a:cubicBezTo>
                    <a:pt x="8278" y="4921"/>
                    <a:pt x="8319" y="4933"/>
                    <a:pt x="8357" y="4933"/>
                  </a:cubicBezTo>
                  <a:cubicBezTo>
                    <a:pt x="8535" y="4933"/>
                    <a:pt x="8657" y="4670"/>
                    <a:pt x="8459" y="4551"/>
                  </a:cubicBezTo>
                  <a:cubicBezTo>
                    <a:pt x="7743" y="4092"/>
                    <a:pt x="6939" y="3871"/>
                    <a:pt x="6143" y="3871"/>
                  </a:cubicBezTo>
                  <a:cubicBezTo>
                    <a:pt x="4821" y="3871"/>
                    <a:pt x="3521" y="4479"/>
                    <a:pt x="2680" y="5614"/>
                  </a:cubicBezTo>
                  <a:cubicBezTo>
                    <a:pt x="1338" y="7433"/>
                    <a:pt x="1636" y="9983"/>
                    <a:pt x="3363" y="11446"/>
                  </a:cubicBezTo>
                  <a:cubicBezTo>
                    <a:pt x="4168" y="12127"/>
                    <a:pt x="5154" y="12463"/>
                    <a:pt x="6137" y="12463"/>
                  </a:cubicBezTo>
                  <a:cubicBezTo>
                    <a:pt x="7265" y="12463"/>
                    <a:pt x="8388" y="12022"/>
                    <a:pt x="9229" y="11153"/>
                  </a:cubicBezTo>
                  <a:cubicBezTo>
                    <a:pt x="10798" y="9521"/>
                    <a:pt x="10836" y="6952"/>
                    <a:pt x="9316" y="5278"/>
                  </a:cubicBezTo>
                  <a:lnTo>
                    <a:pt x="9946" y="4652"/>
                  </a:lnTo>
                  <a:cubicBezTo>
                    <a:pt x="10831" y="5605"/>
                    <a:pt x="11322" y="6861"/>
                    <a:pt x="11322" y="8165"/>
                  </a:cubicBezTo>
                  <a:cubicBezTo>
                    <a:pt x="11327" y="10619"/>
                    <a:pt x="9604" y="12741"/>
                    <a:pt x="7203" y="13246"/>
                  </a:cubicBezTo>
                  <a:cubicBezTo>
                    <a:pt x="6846" y="13321"/>
                    <a:pt x="6489" y="13357"/>
                    <a:pt x="6136" y="13357"/>
                  </a:cubicBezTo>
                  <a:cubicBezTo>
                    <a:pt x="4112" y="13357"/>
                    <a:pt x="2226" y="12166"/>
                    <a:pt x="1391" y="10253"/>
                  </a:cubicBezTo>
                  <a:cubicBezTo>
                    <a:pt x="404" y="8001"/>
                    <a:pt x="1131" y="5369"/>
                    <a:pt x="3132" y="3945"/>
                  </a:cubicBezTo>
                  <a:cubicBezTo>
                    <a:pt x="4037" y="3303"/>
                    <a:pt x="5088" y="2987"/>
                    <a:pt x="6136" y="2987"/>
                  </a:cubicBezTo>
                  <a:close/>
                  <a:moveTo>
                    <a:pt x="12815" y="0"/>
                  </a:moveTo>
                  <a:cubicBezTo>
                    <a:pt x="12765" y="0"/>
                    <a:pt x="12715" y="19"/>
                    <a:pt x="12674" y="62"/>
                  </a:cubicBezTo>
                  <a:lnTo>
                    <a:pt x="10518" y="2212"/>
                  </a:lnTo>
                  <a:cubicBezTo>
                    <a:pt x="10485" y="2251"/>
                    <a:pt x="10461" y="2299"/>
                    <a:pt x="10461" y="2357"/>
                  </a:cubicBezTo>
                  <a:lnTo>
                    <a:pt x="10461" y="3565"/>
                  </a:lnTo>
                  <a:lnTo>
                    <a:pt x="9941" y="4079"/>
                  </a:lnTo>
                  <a:cubicBezTo>
                    <a:pt x="8867" y="3079"/>
                    <a:pt x="7500" y="2583"/>
                    <a:pt x="6136" y="2583"/>
                  </a:cubicBezTo>
                  <a:cubicBezTo>
                    <a:pt x="4671" y="2583"/>
                    <a:pt x="3209" y="3155"/>
                    <a:pt x="2112" y="4291"/>
                  </a:cubicBezTo>
                  <a:cubicBezTo>
                    <a:pt x="0" y="6485"/>
                    <a:pt x="34" y="9964"/>
                    <a:pt x="2189" y="12120"/>
                  </a:cubicBezTo>
                  <a:cubicBezTo>
                    <a:pt x="3279" y="13212"/>
                    <a:pt x="4710" y="13759"/>
                    <a:pt x="6142" y="13759"/>
                  </a:cubicBezTo>
                  <a:cubicBezTo>
                    <a:pt x="7538" y="13759"/>
                    <a:pt x="8935" y="13239"/>
                    <a:pt x="10018" y="12197"/>
                  </a:cubicBezTo>
                  <a:cubicBezTo>
                    <a:pt x="12207" y="10080"/>
                    <a:pt x="12304" y="6596"/>
                    <a:pt x="10225" y="4368"/>
                  </a:cubicBezTo>
                  <a:lnTo>
                    <a:pt x="10745" y="3848"/>
                  </a:lnTo>
                  <a:lnTo>
                    <a:pt x="11952" y="3848"/>
                  </a:lnTo>
                  <a:cubicBezTo>
                    <a:pt x="12005" y="3848"/>
                    <a:pt x="12058" y="3824"/>
                    <a:pt x="12097" y="3786"/>
                  </a:cubicBezTo>
                  <a:lnTo>
                    <a:pt x="14248" y="1635"/>
                  </a:lnTo>
                  <a:cubicBezTo>
                    <a:pt x="14305" y="1577"/>
                    <a:pt x="14325" y="1491"/>
                    <a:pt x="14296" y="1419"/>
                  </a:cubicBezTo>
                  <a:cubicBezTo>
                    <a:pt x="14262" y="1342"/>
                    <a:pt x="14190" y="1293"/>
                    <a:pt x="14108" y="1293"/>
                  </a:cubicBezTo>
                  <a:lnTo>
                    <a:pt x="13016" y="1293"/>
                  </a:lnTo>
                  <a:lnTo>
                    <a:pt x="13016" y="201"/>
                  </a:lnTo>
                  <a:cubicBezTo>
                    <a:pt x="13016" y="81"/>
                    <a:pt x="12917" y="0"/>
                    <a:pt x="12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4" name="Image 7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1427304"/>
            <a:ext cx="2656015" cy="805431"/>
          </a:xfrm>
          <a:prstGeom prst="rect">
            <a:avLst/>
          </a:prstGeom>
        </p:spPr>
      </p:pic>
      <p:pic>
        <p:nvPicPr>
          <p:cNvPr id="75" name="Image 7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70"/>
          <a:stretch>
            <a:fillRect/>
          </a:stretch>
        </p:blipFill>
        <p:spPr>
          <a:xfrm>
            <a:off x="400050" y="2798609"/>
            <a:ext cx="2656014" cy="1556906"/>
          </a:xfrm>
          <a:prstGeom prst="rect">
            <a:avLst/>
          </a:prstGeom>
        </p:spPr>
      </p:pic>
      <p:pic>
        <p:nvPicPr>
          <p:cNvPr id="76" name="Image 7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164" y="1233246"/>
            <a:ext cx="2219783" cy="3343083"/>
          </a:xfrm>
          <a:prstGeom prst="rect">
            <a:avLst/>
          </a:prstGeom>
        </p:spPr>
      </p:pic>
      <p:pic>
        <p:nvPicPr>
          <p:cNvPr id="78" name="Image 7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0026" y="1367480"/>
            <a:ext cx="2777490" cy="2868930"/>
          </a:xfrm>
          <a:prstGeom prst="rect">
            <a:avLst/>
          </a:prstGeom>
        </p:spPr>
      </p:pic>
      <p:grpSp>
        <p:nvGrpSpPr>
          <p:cNvPr id="1458" name="Google Shape;1458;p50"/>
          <p:cNvGrpSpPr/>
          <p:nvPr/>
        </p:nvGrpSpPr>
        <p:grpSpPr>
          <a:xfrm>
            <a:off x="8230882" y="1555562"/>
            <a:ext cx="360586" cy="280409"/>
            <a:chOff x="5197967" y="3714018"/>
            <a:chExt cx="386455" cy="287569"/>
          </a:xfrm>
        </p:grpSpPr>
        <p:sp>
          <p:nvSpPr>
            <p:cNvPr id="1459" name="Google Shape;1459;p50"/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1458;p50"/>
          <p:cNvGrpSpPr/>
          <p:nvPr/>
        </p:nvGrpSpPr>
        <p:grpSpPr>
          <a:xfrm>
            <a:off x="8224481" y="2156471"/>
            <a:ext cx="373200" cy="263624"/>
            <a:chOff x="5197967" y="3714018"/>
            <a:chExt cx="386455" cy="287569"/>
          </a:xfrm>
        </p:grpSpPr>
        <p:sp>
          <p:nvSpPr>
            <p:cNvPr id="80" name="Google Shape;1459;p50"/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60;p50"/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61;p50"/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462;p50"/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1458;p50"/>
          <p:cNvGrpSpPr/>
          <p:nvPr/>
        </p:nvGrpSpPr>
        <p:grpSpPr>
          <a:xfrm>
            <a:off x="8240704" y="2801945"/>
            <a:ext cx="348712" cy="275336"/>
            <a:chOff x="5197967" y="3714018"/>
            <a:chExt cx="386455" cy="287569"/>
          </a:xfrm>
        </p:grpSpPr>
        <p:sp>
          <p:nvSpPr>
            <p:cNvPr id="85" name="Google Shape;1459;p50"/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460;p50"/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461;p50"/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62;p50"/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" name="Google Shape;1472;p50"/>
          <p:cNvGrpSpPr/>
          <p:nvPr/>
        </p:nvGrpSpPr>
        <p:grpSpPr>
          <a:xfrm>
            <a:off x="8222447" y="887646"/>
            <a:ext cx="316277" cy="345600"/>
            <a:chOff x="3115872" y="1511808"/>
            <a:chExt cx="316277" cy="345600"/>
          </a:xfrm>
        </p:grpSpPr>
        <p:sp>
          <p:nvSpPr>
            <p:cNvPr id="1473" name="Google Shape;1473;p50"/>
            <p:cNvSpPr/>
            <p:nvPr/>
          </p:nvSpPr>
          <p:spPr>
            <a:xfrm>
              <a:off x="3145509" y="1516791"/>
              <a:ext cx="281474" cy="281474"/>
            </a:xfrm>
            <a:custGeom>
              <a:avLst/>
              <a:gdLst/>
              <a:ahLst/>
              <a:cxnLst/>
              <a:rect l="l" t="t" r="r" b="b"/>
              <a:pathLst>
                <a:path w="10732" h="10732" extrusionOk="0">
                  <a:moveTo>
                    <a:pt x="5366" y="1"/>
                  </a:moveTo>
                  <a:cubicBezTo>
                    <a:pt x="2402" y="1"/>
                    <a:pt x="1" y="2402"/>
                    <a:pt x="1" y="5366"/>
                  </a:cubicBezTo>
                  <a:cubicBezTo>
                    <a:pt x="1" y="8330"/>
                    <a:pt x="2402" y="10731"/>
                    <a:pt x="5366" y="10731"/>
                  </a:cubicBezTo>
                  <a:cubicBezTo>
                    <a:pt x="8325" y="10731"/>
                    <a:pt x="10731" y="8330"/>
                    <a:pt x="10731" y="5366"/>
                  </a:cubicBezTo>
                  <a:cubicBezTo>
                    <a:pt x="10731" y="2402"/>
                    <a:pt x="8325" y="1"/>
                    <a:pt x="5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3117629" y="1519834"/>
              <a:ext cx="267573" cy="278484"/>
            </a:xfrm>
            <a:custGeom>
              <a:avLst/>
              <a:gdLst/>
              <a:ahLst/>
              <a:cxnLst/>
              <a:rect l="l" t="t" r="r" b="b"/>
              <a:pathLst>
                <a:path w="10202" h="10618" extrusionOk="0">
                  <a:moveTo>
                    <a:pt x="5332" y="0"/>
                  </a:moveTo>
                  <a:cubicBezTo>
                    <a:pt x="1819" y="727"/>
                    <a:pt x="1" y="4634"/>
                    <a:pt x="1699" y="7791"/>
                  </a:cubicBezTo>
                  <a:cubicBezTo>
                    <a:pt x="2689" y="9634"/>
                    <a:pt x="4550" y="10618"/>
                    <a:pt x="6433" y="10618"/>
                  </a:cubicBezTo>
                  <a:cubicBezTo>
                    <a:pt x="7781" y="10618"/>
                    <a:pt x="9140" y="10114"/>
                    <a:pt x="10201" y="9061"/>
                  </a:cubicBezTo>
                  <a:lnTo>
                    <a:pt x="10201" y="9061"/>
                  </a:lnTo>
                  <a:cubicBezTo>
                    <a:pt x="9845" y="9133"/>
                    <a:pt x="9475" y="9172"/>
                    <a:pt x="9109" y="9172"/>
                  </a:cubicBezTo>
                  <a:cubicBezTo>
                    <a:pt x="6934" y="9172"/>
                    <a:pt x="4976" y="7858"/>
                    <a:pt x="4148" y="5851"/>
                  </a:cubicBezTo>
                  <a:cubicBezTo>
                    <a:pt x="3321" y="3840"/>
                    <a:pt x="3787" y="1531"/>
                    <a:pt x="5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3194239" y="1787380"/>
              <a:ext cx="184012" cy="65018"/>
            </a:xfrm>
            <a:custGeom>
              <a:avLst/>
              <a:gdLst/>
              <a:ahLst/>
              <a:cxnLst/>
              <a:rect l="l" t="t" r="r" b="b"/>
              <a:pathLst>
                <a:path w="7016" h="2479" extrusionOk="0">
                  <a:moveTo>
                    <a:pt x="2267" y="0"/>
                  </a:moveTo>
                  <a:lnTo>
                    <a:pt x="544" y="631"/>
                  </a:lnTo>
                  <a:cubicBezTo>
                    <a:pt x="217" y="751"/>
                    <a:pt x="0" y="1059"/>
                    <a:pt x="0" y="1405"/>
                  </a:cubicBezTo>
                  <a:lnTo>
                    <a:pt x="0" y="2478"/>
                  </a:lnTo>
                  <a:lnTo>
                    <a:pt x="7016" y="2478"/>
                  </a:lnTo>
                  <a:lnTo>
                    <a:pt x="7016" y="1405"/>
                  </a:lnTo>
                  <a:cubicBezTo>
                    <a:pt x="7016" y="1059"/>
                    <a:pt x="6799" y="746"/>
                    <a:pt x="6472" y="631"/>
                  </a:cubicBezTo>
                  <a:lnTo>
                    <a:pt x="4745" y="0"/>
                  </a:lnTo>
                  <a:lnTo>
                    <a:pt x="3508" y="414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3345677" y="1809464"/>
              <a:ext cx="32575" cy="42934"/>
            </a:xfrm>
            <a:custGeom>
              <a:avLst/>
              <a:gdLst/>
              <a:ahLst/>
              <a:cxnLst/>
              <a:rect l="l" t="t" r="r" b="b"/>
              <a:pathLst>
                <a:path w="1242" h="1637" extrusionOk="0">
                  <a:moveTo>
                    <a:pt x="1016" y="0"/>
                  </a:moveTo>
                  <a:lnTo>
                    <a:pt x="241" y="775"/>
                  </a:lnTo>
                  <a:cubicBezTo>
                    <a:pt x="87" y="929"/>
                    <a:pt x="0" y="1141"/>
                    <a:pt x="0" y="1357"/>
                  </a:cubicBezTo>
                  <a:lnTo>
                    <a:pt x="0" y="1636"/>
                  </a:lnTo>
                  <a:lnTo>
                    <a:pt x="1242" y="1636"/>
                  </a:lnTo>
                  <a:lnTo>
                    <a:pt x="1242" y="563"/>
                  </a:lnTo>
                  <a:cubicBezTo>
                    <a:pt x="1237" y="356"/>
                    <a:pt x="1160" y="154"/>
                    <a:pt x="10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3226657" y="1619656"/>
              <a:ext cx="119047" cy="86603"/>
            </a:xfrm>
            <a:custGeom>
              <a:avLst/>
              <a:gdLst/>
              <a:ahLst/>
              <a:cxnLst/>
              <a:rect l="l" t="t" r="r" b="b"/>
              <a:pathLst>
                <a:path w="4539" h="3302" extrusionOk="0">
                  <a:moveTo>
                    <a:pt x="1651" y="0"/>
                  </a:moveTo>
                  <a:cubicBezTo>
                    <a:pt x="737" y="0"/>
                    <a:pt x="1" y="741"/>
                    <a:pt x="1" y="1651"/>
                  </a:cubicBezTo>
                  <a:lnTo>
                    <a:pt x="1" y="2142"/>
                  </a:lnTo>
                  <a:cubicBezTo>
                    <a:pt x="1" y="2363"/>
                    <a:pt x="35" y="2584"/>
                    <a:pt x="107" y="2796"/>
                  </a:cubicBezTo>
                  <a:lnTo>
                    <a:pt x="174" y="3003"/>
                  </a:lnTo>
                  <a:cubicBezTo>
                    <a:pt x="193" y="3066"/>
                    <a:pt x="208" y="3128"/>
                    <a:pt x="208" y="3195"/>
                  </a:cubicBezTo>
                  <a:lnTo>
                    <a:pt x="208" y="3301"/>
                  </a:lnTo>
                  <a:lnTo>
                    <a:pt x="4336" y="3301"/>
                  </a:lnTo>
                  <a:lnTo>
                    <a:pt x="4336" y="3195"/>
                  </a:lnTo>
                  <a:cubicBezTo>
                    <a:pt x="4336" y="3128"/>
                    <a:pt x="4346" y="3066"/>
                    <a:pt x="4370" y="3003"/>
                  </a:cubicBezTo>
                  <a:lnTo>
                    <a:pt x="4437" y="2796"/>
                  </a:lnTo>
                  <a:cubicBezTo>
                    <a:pt x="4505" y="2584"/>
                    <a:pt x="4538" y="2363"/>
                    <a:pt x="4538" y="2142"/>
                  </a:cubicBezTo>
                  <a:lnTo>
                    <a:pt x="4538" y="414"/>
                  </a:lnTo>
                  <a:cubicBezTo>
                    <a:pt x="4538" y="183"/>
                    <a:pt x="4356" y="0"/>
                    <a:pt x="4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3253671" y="1619656"/>
              <a:ext cx="92163" cy="86603"/>
            </a:xfrm>
            <a:custGeom>
              <a:avLst/>
              <a:gdLst/>
              <a:ahLst/>
              <a:cxnLst/>
              <a:rect l="l" t="t" r="r" b="b"/>
              <a:pathLst>
                <a:path w="3514" h="3302" extrusionOk="0">
                  <a:moveTo>
                    <a:pt x="843" y="0"/>
                  </a:moveTo>
                  <a:cubicBezTo>
                    <a:pt x="376" y="0"/>
                    <a:pt x="1" y="376"/>
                    <a:pt x="1" y="838"/>
                  </a:cubicBezTo>
                  <a:cubicBezTo>
                    <a:pt x="1" y="1300"/>
                    <a:pt x="376" y="1675"/>
                    <a:pt x="843" y="1675"/>
                  </a:cubicBezTo>
                  <a:lnTo>
                    <a:pt x="958" y="1675"/>
                  </a:lnTo>
                  <a:lnTo>
                    <a:pt x="1011" y="3301"/>
                  </a:lnTo>
                  <a:lnTo>
                    <a:pt x="3306" y="3301"/>
                  </a:lnTo>
                  <a:lnTo>
                    <a:pt x="3306" y="3195"/>
                  </a:lnTo>
                  <a:cubicBezTo>
                    <a:pt x="3306" y="3128"/>
                    <a:pt x="3316" y="3061"/>
                    <a:pt x="3340" y="2998"/>
                  </a:cubicBezTo>
                  <a:lnTo>
                    <a:pt x="3407" y="2791"/>
                  </a:lnTo>
                  <a:cubicBezTo>
                    <a:pt x="3475" y="2584"/>
                    <a:pt x="3513" y="2363"/>
                    <a:pt x="3513" y="2142"/>
                  </a:cubicBezTo>
                  <a:lnTo>
                    <a:pt x="3513" y="414"/>
                  </a:lnTo>
                  <a:cubicBezTo>
                    <a:pt x="3513" y="183"/>
                    <a:pt x="3326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3253671" y="1749508"/>
              <a:ext cx="65018" cy="48757"/>
            </a:xfrm>
            <a:custGeom>
              <a:avLst/>
              <a:gdLst/>
              <a:ahLst/>
              <a:cxnLst/>
              <a:rect l="l" t="t" r="r" b="b"/>
              <a:pathLst>
                <a:path w="2479" h="1859" extrusionOk="0">
                  <a:moveTo>
                    <a:pt x="1" y="1"/>
                  </a:moveTo>
                  <a:lnTo>
                    <a:pt x="1" y="1858"/>
                  </a:lnTo>
                  <a:lnTo>
                    <a:pt x="2479" y="1858"/>
                  </a:lnTo>
                  <a:lnTo>
                    <a:pt x="24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3253671" y="1673308"/>
              <a:ext cx="65018" cy="32548"/>
            </a:xfrm>
            <a:custGeom>
              <a:avLst/>
              <a:gdLst/>
              <a:ahLst/>
              <a:cxnLst/>
              <a:rect l="l" t="t" r="r" b="b"/>
              <a:pathLst>
                <a:path w="2479" h="1241" extrusionOk="0">
                  <a:moveTo>
                    <a:pt x="1" y="1"/>
                  </a:moveTo>
                  <a:lnTo>
                    <a:pt x="1" y="934"/>
                  </a:lnTo>
                  <a:cubicBezTo>
                    <a:pt x="388" y="1139"/>
                    <a:pt x="814" y="1241"/>
                    <a:pt x="1240" y="1241"/>
                  </a:cubicBezTo>
                  <a:cubicBezTo>
                    <a:pt x="1665" y="1241"/>
                    <a:pt x="2091" y="1139"/>
                    <a:pt x="2479" y="934"/>
                  </a:cubicBezTo>
                  <a:lnTo>
                    <a:pt x="24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3242813" y="1778384"/>
              <a:ext cx="43459" cy="38712"/>
            </a:xfrm>
            <a:custGeom>
              <a:avLst/>
              <a:gdLst/>
              <a:ahLst/>
              <a:cxnLst/>
              <a:rect l="l" t="t" r="r" b="b"/>
              <a:pathLst>
                <a:path w="1657" h="1476" extrusionOk="0">
                  <a:moveTo>
                    <a:pt x="370" y="1"/>
                  </a:moveTo>
                  <a:cubicBezTo>
                    <a:pt x="293" y="1"/>
                    <a:pt x="220" y="44"/>
                    <a:pt x="184" y="122"/>
                  </a:cubicBezTo>
                  <a:lnTo>
                    <a:pt x="1" y="497"/>
                  </a:lnTo>
                  <a:lnTo>
                    <a:pt x="684" y="1397"/>
                  </a:lnTo>
                  <a:cubicBezTo>
                    <a:pt x="726" y="1449"/>
                    <a:pt x="787" y="1476"/>
                    <a:pt x="849" y="1476"/>
                  </a:cubicBezTo>
                  <a:cubicBezTo>
                    <a:pt x="901" y="1476"/>
                    <a:pt x="955" y="1456"/>
                    <a:pt x="997" y="1416"/>
                  </a:cubicBezTo>
                  <a:lnTo>
                    <a:pt x="1656" y="757"/>
                  </a:lnTo>
                  <a:lnTo>
                    <a:pt x="477" y="30"/>
                  </a:lnTo>
                  <a:cubicBezTo>
                    <a:pt x="443" y="10"/>
                    <a:pt x="406" y="1"/>
                    <a:pt x="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3286245" y="1778384"/>
              <a:ext cx="43302" cy="38712"/>
            </a:xfrm>
            <a:custGeom>
              <a:avLst/>
              <a:gdLst/>
              <a:ahLst/>
              <a:cxnLst/>
              <a:rect l="l" t="t" r="r" b="b"/>
              <a:pathLst>
                <a:path w="1651" h="1476" extrusionOk="0">
                  <a:moveTo>
                    <a:pt x="1282" y="1"/>
                  </a:moveTo>
                  <a:cubicBezTo>
                    <a:pt x="1245" y="1"/>
                    <a:pt x="1208" y="10"/>
                    <a:pt x="1174" y="30"/>
                  </a:cubicBezTo>
                  <a:lnTo>
                    <a:pt x="0" y="757"/>
                  </a:lnTo>
                  <a:lnTo>
                    <a:pt x="654" y="1416"/>
                  </a:lnTo>
                  <a:cubicBezTo>
                    <a:pt x="697" y="1456"/>
                    <a:pt x="750" y="1476"/>
                    <a:pt x="803" y="1476"/>
                  </a:cubicBezTo>
                  <a:cubicBezTo>
                    <a:pt x="865" y="1476"/>
                    <a:pt x="926" y="1449"/>
                    <a:pt x="967" y="1397"/>
                  </a:cubicBezTo>
                  <a:lnTo>
                    <a:pt x="1650" y="497"/>
                  </a:lnTo>
                  <a:lnTo>
                    <a:pt x="1468" y="122"/>
                  </a:lnTo>
                  <a:cubicBezTo>
                    <a:pt x="1432" y="44"/>
                    <a:pt x="1358" y="1"/>
                    <a:pt x="12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0"/>
            <p:cNvSpPr/>
            <p:nvPr/>
          </p:nvSpPr>
          <p:spPr>
            <a:xfrm>
              <a:off x="3232086" y="1663534"/>
              <a:ext cx="108188" cy="102287"/>
            </a:xfrm>
            <a:custGeom>
              <a:avLst/>
              <a:gdLst/>
              <a:ahLst/>
              <a:cxnLst/>
              <a:rect l="l" t="t" r="r" b="b"/>
              <a:pathLst>
                <a:path w="4125" h="3900" extrusionOk="0">
                  <a:moveTo>
                    <a:pt x="1757" y="0"/>
                  </a:moveTo>
                  <a:cubicBezTo>
                    <a:pt x="1109" y="0"/>
                    <a:pt x="617" y="185"/>
                    <a:pt x="617" y="185"/>
                  </a:cubicBezTo>
                  <a:lnTo>
                    <a:pt x="617" y="882"/>
                  </a:lnTo>
                  <a:cubicBezTo>
                    <a:pt x="617" y="1089"/>
                    <a:pt x="516" y="1282"/>
                    <a:pt x="342" y="1397"/>
                  </a:cubicBezTo>
                  <a:lnTo>
                    <a:pt x="1" y="1628"/>
                  </a:lnTo>
                  <a:lnTo>
                    <a:pt x="1" y="1835"/>
                  </a:lnTo>
                  <a:cubicBezTo>
                    <a:pt x="1" y="2971"/>
                    <a:pt x="925" y="3899"/>
                    <a:pt x="2065" y="3899"/>
                  </a:cubicBezTo>
                  <a:cubicBezTo>
                    <a:pt x="3201" y="3899"/>
                    <a:pt x="4124" y="2971"/>
                    <a:pt x="4124" y="1835"/>
                  </a:cubicBezTo>
                  <a:lnTo>
                    <a:pt x="4124" y="1628"/>
                  </a:lnTo>
                  <a:lnTo>
                    <a:pt x="3783" y="1402"/>
                  </a:lnTo>
                  <a:cubicBezTo>
                    <a:pt x="3610" y="1287"/>
                    <a:pt x="3504" y="1089"/>
                    <a:pt x="3504" y="882"/>
                  </a:cubicBezTo>
                  <a:lnTo>
                    <a:pt x="3504" y="599"/>
                  </a:lnTo>
                  <a:cubicBezTo>
                    <a:pt x="2944" y="128"/>
                    <a:pt x="2296" y="0"/>
                    <a:pt x="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3194108" y="1809464"/>
              <a:ext cx="32575" cy="42934"/>
            </a:xfrm>
            <a:custGeom>
              <a:avLst/>
              <a:gdLst/>
              <a:ahLst/>
              <a:cxnLst/>
              <a:rect l="l" t="t" r="r" b="b"/>
              <a:pathLst>
                <a:path w="1242" h="1637" extrusionOk="0">
                  <a:moveTo>
                    <a:pt x="227" y="0"/>
                  </a:moveTo>
                  <a:cubicBezTo>
                    <a:pt x="82" y="154"/>
                    <a:pt x="0" y="356"/>
                    <a:pt x="0" y="563"/>
                  </a:cubicBezTo>
                  <a:lnTo>
                    <a:pt x="0" y="1636"/>
                  </a:lnTo>
                  <a:lnTo>
                    <a:pt x="1242" y="1636"/>
                  </a:lnTo>
                  <a:lnTo>
                    <a:pt x="1242" y="1357"/>
                  </a:lnTo>
                  <a:cubicBezTo>
                    <a:pt x="1242" y="1141"/>
                    <a:pt x="1155" y="929"/>
                    <a:pt x="1001" y="775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3232217" y="1663534"/>
              <a:ext cx="91901" cy="101789"/>
            </a:xfrm>
            <a:custGeom>
              <a:avLst/>
              <a:gdLst/>
              <a:ahLst/>
              <a:cxnLst/>
              <a:rect l="l" t="t" r="r" b="b"/>
              <a:pathLst>
                <a:path w="3504" h="3881" extrusionOk="0">
                  <a:moveTo>
                    <a:pt x="1755" y="0"/>
                  </a:moveTo>
                  <a:cubicBezTo>
                    <a:pt x="1108" y="0"/>
                    <a:pt x="617" y="185"/>
                    <a:pt x="617" y="185"/>
                  </a:cubicBezTo>
                  <a:lnTo>
                    <a:pt x="617" y="887"/>
                  </a:lnTo>
                  <a:cubicBezTo>
                    <a:pt x="617" y="1094"/>
                    <a:pt x="515" y="1287"/>
                    <a:pt x="342" y="1402"/>
                  </a:cubicBezTo>
                  <a:lnTo>
                    <a:pt x="1" y="1628"/>
                  </a:lnTo>
                  <a:lnTo>
                    <a:pt x="1" y="1835"/>
                  </a:lnTo>
                  <a:cubicBezTo>
                    <a:pt x="1" y="2875"/>
                    <a:pt x="780" y="3750"/>
                    <a:pt x="1815" y="3880"/>
                  </a:cubicBezTo>
                  <a:cubicBezTo>
                    <a:pt x="1444" y="3495"/>
                    <a:pt x="1237" y="2980"/>
                    <a:pt x="1237" y="2451"/>
                  </a:cubicBezTo>
                  <a:lnTo>
                    <a:pt x="1237" y="1089"/>
                  </a:lnTo>
                  <a:cubicBezTo>
                    <a:pt x="1237" y="882"/>
                    <a:pt x="1391" y="704"/>
                    <a:pt x="1598" y="680"/>
                  </a:cubicBezTo>
                  <a:cubicBezTo>
                    <a:pt x="1757" y="660"/>
                    <a:pt x="1960" y="643"/>
                    <a:pt x="2185" y="643"/>
                  </a:cubicBezTo>
                  <a:cubicBezTo>
                    <a:pt x="2592" y="643"/>
                    <a:pt x="3073" y="698"/>
                    <a:pt x="3504" y="887"/>
                  </a:cubicBezTo>
                  <a:lnTo>
                    <a:pt x="3504" y="599"/>
                  </a:lnTo>
                  <a:cubicBezTo>
                    <a:pt x="2941" y="128"/>
                    <a:pt x="2294" y="0"/>
                    <a:pt x="17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3243206" y="1660597"/>
              <a:ext cx="88124" cy="29060"/>
            </a:xfrm>
            <a:custGeom>
              <a:avLst/>
              <a:gdLst/>
              <a:ahLst/>
              <a:cxnLst/>
              <a:rect l="l" t="t" r="r" b="b"/>
              <a:pathLst>
                <a:path w="3360" h="1108" extrusionOk="0">
                  <a:moveTo>
                    <a:pt x="1327" y="0"/>
                  </a:moveTo>
                  <a:cubicBezTo>
                    <a:pt x="931" y="0"/>
                    <a:pt x="574" y="41"/>
                    <a:pt x="342" y="75"/>
                  </a:cubicBezTo>
                  <a:cubicBezTo>
                    <a:pt x="145" y="104"/>
                    <a:pt x="0" y="273"/>
                    <a:pt x="0" y="470"/>
                  </a:cubicBezTo>
                  <a:lnTo>
                    <a:pt x="0" y="913"/>
                  </a:lnTo>
                  <a:cubicBezTo>
                    <a:pt x="0" y="1043"/>
                    <a:pt x="96" y="1108"/>
                    <a:pt x="193" y="1108"/>
                  </a:cubicBezTo>
                  <a:cubicBezTo>
                    <a:pt x="289" y="1108"/>
                    <a:pt x="385" y="1043"/>
                    <a:pt x="385" y="913"/>
                  </a:cubicBezTo>
                  <a:lnTo>
                    <a:pt x="390" y="470"/>
                  </a:lnTo>
                  <a:cubicBezTo>
                    <a:pt x="385" y="465"/>
                    <a:pt x="390" y="460"/>
                    <a:pt x="400" y="456"/>
                  </a:cubicBezTo>
                  <a:cubicBezTo>
                    <a:pt x="698" y="410"/>
                    <a:pt x="1000" y="388"/>
                    <a:pt x="1302" y="388"/>
                  </a:cubicBezTo>
                  <a:cubicBezTo>
                    <a:pt x="1418" y="388"/>
                    <a:pt x="1534" y="391"/>
                    <a:pt x="1651" y="398"/>
                  </a:cubicBezTo>
                  <a:cubicBezTo>
                    <a:pt x="2252" y="436"/>
                    <a:pt x="2690" y="590"/>
                    <a:pt x="2945" y="845"/>
                  </a:cubicBezTo>
                  <a:cubicBezTo>
                    <a:pt x="2988" y="888"/>
                    <a:pt x="3035" y="906"/>
                    <a:pt x="3080" y="906"/>
                  </a:cubicBezTo>
                  <a:cubicBezTo>
                    <a:pt x="3231" y="906"/>
                    <a:pt x="3360" y="711"/>
                    <a:pt x="3219" y="571"/>
                  </a:cubicBezTo>
                  <a:cubicBezTo>
                    <a:pt x="2761" y="116"/>
                    <a:pt x="1991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3189073" y="1614594"/>
              <a:ext cx="194110" cy="242814"/>
            </a:xfrm>
            <a:custGeom>
              <a:avLst/>
              <a:gdLst/>
              <a:ahLst/>
              <a:cxnLst/>
              <a:rect l="l" t="t" r="r" b="b"/>
              <a:pathLst>
                <a:path w="7401" h="9258" extrusionOk="0">
                  <a:moveTo>
                    <a:pt x="5779" y="386"/>
                  </a:moveTo>
                  <a:lnTo>
                    <a:pt x="5779" y="2258"/>
                  </a:lnTo>
                  <a:cubicBezTo>
                    <a:pt x="5779" y="2537"/>
                    <a:pt x="5716" y="2816"/>
                    <a:pt x="5591" y="3066"/>
                  </a:cubicBezTo>
                  <a:cubicBezTo>
                    <a:pt x="5577" y="3090"/>
                    <a:pt x="5572" y="3119"/>
                    <a:pt x="5572" y="3153"/>
                  </a:cubicBezTo>
                  <a:lnTo>
                    <a:pt x="5572" y="3701"/>
                  </a:lnTo>
                  <a:cubicBezTo>
                    <a:pt x="5572" y="4736"/>
                    <a:pt x="4728" y="5568"/>
                    <a:pt x="3702" y="5568"/>
                  </a:cubicBezTo>
                  <a:cubicBezTo>
                    <a:pt x="3660" y="5568"/>
                    <a:pt x="3618" y="5566"/>
                    <a:pt x="3575" y="5563"/>
                  </a:cubicBezTo>
                  <a:cubicBezTo>
                    <a:pt x="2598" y="5506"/>
                    <a:pt x="1833" y="4654"/>
                    <a:pt x="1833" y="3629"/>
                  </a:cubicBezTo>
                  <a:lnTo>
                    <a:pt x="1833" y="3148"/>
                  </a:lnTo>
                  <a:cubicBezTo>
                    <a:pt x="1833" y="3119"/>
                    <a:pt x="1824" y="3090"/>
                    <a:pt x="1814" y="3066"/>
                  </a:cubicBezTo>
                  <a:cubicBezTo>
                    <a:pt x="1689" y="2811"/>
                    <a:pt x="1626" y="2537"/>
                    <a:pt x="1626" y="2253"/>
                  </a:cubicBezTo>
                  <a:lnTo>
                    <a:pt x="1626" y="1844"/>
                  </a:lnTo>
                  <a:cubicBezTo>
                    <a:pt x="1626" y="1035"/>
                    <a:pt x="2276" y="386"/>
                    <a:pt x="3084" y="386"/>
                  </a:cubicBezTo>
                  <a:close/>
                  <a:moveTo>
                    <a:pt x="2656" y="5693"/>
                  </a:moveTo>
                  <a:cubicBezTo>
                    <a:pt x="2935" y="5842"/>
                    <a:pt x="3238" y="5929"/>
                    <a:pt x="3551" y="5953"/>
                  </a:cubicBezTo>
                  <a:cubicBezTo>
                    <a:pt x="3604" y="5958"/>
                    <a:pt x="3652" y="5958"/>
                    <a:pt x="3705" y="5958"/>
                  </a:cubicBezTo>
                  <a:cubicBezTo>
                    <a:pt x="4066" y="5958"/>
                    <a:pt x="4427" y="5871"/>
                    <a:pt x="4749" y="5703"/>
                  </a:cubicBezTo>
                  <a:lnTo>
                    <a:pt x="4749" y="6054"/>
                  </a:lnTo>
                  <a:lnTo>
                    <a:pt x="3705" y="6766"/>
                  </a:lnTo>
                  <a:lnTo>
                    <a:pt x="2656" y="6054"/>
                  </a:lnTo>
                  <a:lnTo>
                    <a:pt x="2656" y="5693"/>
                  </a:lnTo>
                  <a:close/>
                  <a:moveTo>
                    <a:pt x="2488" y="6405"/>
                  </a:moveTo>
                  <a:lnTo>
                    <a:pt x="3402" y="7031"/>
                  </a:lnTo>
                  <a:lnTo>
                    <a:pt x="2916" y="7512"/>
                  </a:lnTo>
                  <a:cubicBezTo>
                    <a:pt x="2916" y="7517"/>
                    <a:pt x="2911" y="7517"/>
                    <a:pt x="2906" y="7517"/>
                  </a:cubicBezTo>
                  <a:cubicBezTo>
                    <a:pt x="2901" y="7517"/>
                    <a:pt x="2901" y="7512"/>
                    <a:pt x="2897" y="7512"/>
                  </a:cubicBezTo>
                  <a:lnTo>
                    <a:pt x="2295" y="6607"/>
                  </a:lnTo>
                  <a:lnTo>
                    <a:pt x="2488" y="6405"/>
                  </a:lnTo>
                  <a:close/>
                  <a:moveTo>
                    <a:pt x="4913" y="6405"/>
                  </a:moveTo>
                  <a:lnTo>
                    <a:pt x="5110" y="6607"/>
                  </a:lnTo>
                  <a:lnTo>
                    <a:pt x="4509" y="7512"/>
                  </a:lnTo>
                  <a:cubicBezTo>
                    <a:pt x="4504" y="7517"/>
                    <a:pt x="4499" y="7517"/>
                    <a:pt x="4499" y="7522"/>
                  </a:cubicBezTo>
                  <a:cubicBezTo>
                    <a:pt x="4494" y="7522"/>
                    <a:pt x="4489" y="7517"/>
                    <a:pt x="4485" y="7517"/>
                  </a:cubicBezTo>
                  <a:lnTo>
                    <a:pt x="4003" y="7036"/>
                  </a:lnTo>
                  <a:lnTo>
                    <a:pt x="4913" y="6405"/>
                  </a:lnTo>
                  <a:close/>
                  <a:moveTo>
                    <a:pt x="3084" y="1"/>
                  </a:moveTo>
                  <a:cubicBezTo>
                    <a:pt x="2069" y="1"/>
                    <a:pt x="1241" y="824"/>
                    <a:pt x="1241" y="1844"/>
                  </a:cubicBezTo>
                  <a:lnTo>
                    <a:pt x="1241" y="2258"/>
                  </a:lnTo>
                  <a:cubicBezTo>
                    <a:pt x="1241" y="2580"/>
                    <a:pt x="1314" y="2898"/>
                    <a:pt x="1448" y="3196"/>
                  </a:cubicBezTo>
                  <a:lnTo>
                    <a:pt x="1448" y="3629"/>
                  </a:lnTo>
                  <a:cubicBezTo>
                    <a:pt x="1444" y="4322"/>
                    <a:pt x="1747" y="4981"/>
                    <a:pt x="2271" y="5429"/>
                  </a:cubicBezTo>
                  <a:lnTo>
                    <a:pt x="2271" y="6078"/>
                  </a:lnTo>
                  <a:lnTo>
                    <a:pt x="1910" y="6454"/>
                  </a:lnTo>
                  <a:cubicBezTo>
                    <a:pt x="1877" y="6497"/>
                    <a:pt x="1857" y="6550"/>
                    <a:pt x="1862" y="6603"/>
                  </a:cubicBezTo>
                  <a:lnTo>
                    <a:pt x="674" y="7036"/>
                  </a:lnTo>
                  <a:cubicBezTo>
                    <a:pt x="269" y="7180"/>
                    <a:pt x="5" y="7565"/>
                    <a:pt x="0" y="7993"/>
                  </a:cubicBezTo>
                  <a:lnTo>
                    <a:pt x="0" y="9066"/>
                  </a:lnTo>
                  <a:cubicBezTo>
                    <a:pt x="0" y="9194"/>
                    <a:pt x="97" y="9258"/>
                    <a:pt x="195" y="9258"/>
                  </a:cubicBezTo>
                  <a:cubicBezTo>
                    <a:pt x="292" y="9258"/>
                    <a:pt x="390" y="9194"/>
                    <a:pt x="390" y="9066"/>
                  </a:cubicBezTo>
                  <a:lnTo>
                    <a:pt x="390" y="7993"/>
                  </a:lnTo>
                  <a:cubicBezTo>
                    <a:pt x="390" y="7729"/>
                    <a:pt x="553" y="7488"/>
                    <a:pt x="804" y="7401"/>
                  </a:cubicBezTo>
                  <a:lnTo>
                    <a:pt x="2055" y="6944"/>
                  </a:lnTo>
                  <a:lnTo>
                    <a:pt x="2579" y="7724"/>
                  </a:lnTo>
                  <a:cubicBezTo>
                    <a:pt x="2642" y="7825"/>
                    <a:pt x="2752" y="7887"/>
                    <a:pt x="2868" y="7902"/>
                  </a:cubicBezTo>
                  <a:lnTo>
                    <a:pt x="2911" y="7902"/>
                  </a:lnTo>
                  <a:cubicBezTo>
                    <a:pt x="3017" y="7902"/>
                    <a:pt x="3118" y="7859"/>
                    <a:pt x="3190" y="7786"/>
                  </a:cubicBezTo>
                  <a:lnTo>
                    <a:pt x="3508" y="7469"/>
                  </a:lnTo>
                  <a:lnTo>
                    <a:pt x="3508" y="9066"/>
                  </a:lnTo>
                  <a:cubicBezTo>
                    <a:pt x="3508" y="9194"/>
                    <a:pt x="3605" y="9258"/>
                    <a:pt x="3703" y="9258"/>
                  </a:cubicBezTo>
                  <a:cubicBezTo>
                    <a:pt x="3800" y="9258"/>
                    <a:pt x="3898" y="9194"/>
                    <a:pt x="3898" y="9066"/>
                  </a:cubicBezTo>
                  <a:lnTo>
                    <a:pt x="3898" y="7469"/>
                  </a:lnTo>
                  <a:lnTo>
                    <a:pt x="4215" y="7786"/>
                  </a:lnTo>
                  <a:cubicBezTo>
                    <a:pt x="4292" y="7865"/>
                    <a:pt x="4394" y="7904"/>
                    <a:pt x="4495" y="7904"/>
                  </a:cubicBezTo>
                  <a:cubicBezTo>
                    <a:pt x="4622" y="7904"/>
                    <a:pt x="4749" y="7844"/>
                    <a:pt x="4826" y="7729"/>
                  </a:cubicBezTo>
                  <a:lnTo>
                    <a:pt x="5351" y="6944"/>
                  </a:lnTo>
                  <a:lnTo>
                    <a:pt x="6602" y="7401"/>
                  </a:lnTo>
                  <a:cubicBezTo>
                    <a:pt x="6847" y="7493"/>
                    <a:pt x="7016" y="7729"/>
                    <a:pt x="7016" y="7993"/>
                  </a:cubicBezTo>
                  <a:lnTo>
                    <a:pt x="7016" y="9066"/>
                  </a:lnTo>
                  <a:cubicBezTo>
                    <a:pt x="7016" y="9194"/>
                    <a:pt x="7112" y="9258"/>
                    <a:pt x="7208" y="9258"/>
                  </a:cubicBezTo>
                  <a:cubicBezTo>
                    <a:pt x="7304" y="9258"/>
                    <a:pt x="7400" y="9194"/>
                    <a:pt x="7400" y="9066"/>
                  </a:cubicBezTo>
                  <a:lnTo>
                    <a:pt x="7400" y="7993"/>
                  </a:lnTo>
                  <a:cubicBezTo>
                    <a:pt x="7400" y="7565"/>
                    <a:pt x="7131" y="7185"/>
                    <a:pt x="6732" y="7036"/>
                  </a:cubicBezTo>
                  <a:lnTo>
                    <a:pt x="5543" y="6603"/>
                  </a:lnTo>
                  <a:cubicBezTo>
                    <a:pt x="5548" y="6550"/>
                    <a:pt x="5529" y="6497"/>
                    <a:pt x="5490" y="6458"/>
                  </a:cubicBezTo>
                  <a:lnTo>
                    <a:pt x="5129" y="6078"/>
                  </a:lnTo>
                  <a:lnTo>
                    <a:pt x="5129" y="5443"/>
                  </a:lnTo>
                  <a:cubicBezTo>
                    <a:pt x="5168" y="5409"/>
                    <a:pt x="5206" y="5380"/>
                    <a:pt x="5245" y="5347"/>
                  </a:cubicBezTo>
                  <a:cubicBezTo>
                    <a:pt x="5697" y="4919"/>
                    <a:pt x="5957" y="4322"/>
                    <a:pt x="5962" y="3701"/>
                  </a:cubicBezTo>
                  <a:lnTo>
                    <a:pt x="5962" y="3191"/>
                  </a:lnTo>
                  <a:cubicBezTo>
                    <a:pt x="6096" y="2898"/>
                    <a:pt x="6164" y="2580"/>
                    <a:pt x="6164" y="2253"/>
                  </a:cubicBezTo>
                  <a:lnTo>
                    <a:pt x="6164" y="193"/>
                  </a:lnTo>
                  <a:cubicBezTo>
                    <a:pt x="6164" y="88"/>
                    <a:pt x="6077" y="1"/>
                    <a:pt x="5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3221621" y="1836452"/>
              <a:ext cx="10124" cy="20956"/>
            </a:xfrm>
            <a:custGeom>
              <a:avLst/>
              <a:gdLst/>
              <a:ahLst/>
              <a:cxnLst/>
              <a:rect l="l" t="t" r="r" b="b"/>
              <a:pathLst>
                <a:path w="386" h="799" extrusionOk="0">
                  <a:moveTo>
                    <a:pt x="193" y="1"/>
                  </a:moveTo>
                  <a:cubicBezTo>
                    <a:pt x="87" y="1"/>
                    <a:pt x="0" y="88"/>
                    <a:pt x="0" y="193"/>
                  </a:cubicBezTo>
                  <a:lnTo>
                    <a:pt x="0" y="607"/>
                  </a:lnTo>
                  <a:cubicBezTo>
                    <a:pt x="0" y="735"/>
                    <a:pt x="97" y="799"/>
                    <a:pt x="193" y="799"/>
                  </a:cubicBezTo>
                  <a:cubicBezTo>
                    <a:pt x="289" y="799"/>
                    <a:pt x="385" y="735"/>
                    <a:pt x="385" y="607"/>
                  </a:cubicBezTo>
                  <a:lnTo>
                    <a:pt x="385" y="193"/>
                  </a:lnTo>
                  <a:cubicBezTo>
                    <a:pt x="385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3340615" y="1836452"/>
              <a:ext cx="10124" cy="20956"/>
            </a:xfrm>
            <a:custGeom>
              <a:avLst/>
              <a:gdLst/>
              <a:ahLst/>
              <a:cxnLst/>
              <a:rect l="l" t="t" r="r" b="b"/>
              <a:pathLst>
                <a:path w="386" h="799" extrusionOk="0">
                  <a:moveTo>
                    <a:pt x="193" y="1"/>
                  </a:moveTo>
                  <a:cubicBezTo>
                    <a:pt x="88" y="1"/>
                    <a:pt x="1" y="88"/>
                    <a:pt x="1" y="193"/>
                  </a:cubicBezTo>
                  <a:lnTo>
                    <a:pt x="1" y="607"/>
                  </a:lnTo>
                  <a:cubicBezTo>
                    <a:pt x="1" y="735"/>
                    <a:pt x="97" y="799"/>
                    <a:pt x="193" y="799"/>
                  </a:cubicBezTo>
                  <a:cubicBezTo>
                    <a:pt x="290" y="799"/>
                    <a:pt x="386" y="735"/>
                    <a:pt x="386" y="607"/>
                  </a:cubicBezTo>
                  <a:lnTo>
                    <a:pt x="386" y="193"/>
                  </a:ln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3115872" y="1511808"/>
              <a:ext cx="316277" cy="275756"/>
            </a:xfrm>
            <a:custGeom>
              <a:avLst/>
              <a:gdLst/>
              <a:ahLst/>
              <a:cxnLst/>
              <a:rect l="l" t="t" r="r" b="b"/>
              <a:pathLst>
                <a:path w="12059" h="10514" extrusionOk="0">
                  <a:moveTo>
                    <a:pt x="4663" y="720"/>
                  </a:moveTo>
                  <a:cubicBezTo>
                    <a:pt x="4350" y="994"/>
                    <a:pt x="4076" y="1307"/>
                    <a:pt x="3854" y="1658"/>
                  </a:cubicBezTo>
                  <a:cubicBezTo>
                    <a:pt x="3681" y="1918"/>
                    <a:pt x="3537" y="2193"/>
                    <a:pt x="3412" y="2476"/>
                  </a:cubicBezTo>
                  <a:lnTo>
                    <a:pt x="2344" y="2476"/>
                  </a:lnTo>
                  <a:cubicBezTo>
                    <a:pt x="2935" y="1683"/>
                    <a:pt x="3739" y="1071"/>
                    <a:pt x="4663" y="720"/>
                  </a:cubicBezTo>
                  <a:close/>
                  <a:moveTo>
                    <a:pt x="6299" y="398"/>
                  </a:moveTo>
                  <a:lnTo>
                    <a:pt x="6299" y="2476"/>
                  </a:lnTo>
                  <a:lnTo>
                    <a:pt x="3835" y="2476"/>
                  </a:lnTo>
                  <a:cubicBezTo>
                    <a:pt x="4403" y="1283"/>
                    <a:pt x="5293" y="484"/>
                    <a:pt x="6299" y="398"/>
                  </a:cubicBezTo>
                  <a:close/>
                  <a:moveTo>
                    <a:pt x="6689" y="393"/>
                  </a:moveTo>
                  <a:cubicBezTo>
                    <a:pt x="7699" y="484"/>
                    <a:pt x="8584" y="1283"/>
                    <a:pt x="9152" y="2476"/>
                  </a:cubicBezTo>
                  <a:lnTo>
                    <a:pt x="6689" y="2476"/>
                  </a:lnTo>
                  <a:lnTo>
                    <a:pt x="6689" y="393"/>
                  </a:lnTo>
                  <a:close/>
                  <a:moveTo>
                    <a:pt x="8329" y="720"/>
                  </a:moveTo>
                  <a:lnTo>
                    <a:pt x="8329" y="720"/>
                  </a:lnTo>
                  <a:cubicBezTo>
                    <a:pt x="9253" y="1071"/>
                    <a:pt x="10057" y="1683"/>
                    <a:pt x="10644" y="2476"/>
                  </a:cubicBezTo>
                  <a:lnTo>
                    <a:pt x="9580" y="2476"/>
                  </a:lnTo>
                  <a:cubicBezTo>
                    <a:pt x="9455" y="2193"/>
                    <a:pt x="9306" y="1918"/>
                    <a:pt x="9138" y="1658"/>
                  </a:cubicBezTo>
                  <a:cubicBezTo>
                    <a:pt x="8912" y="1307"/>
                    <a:pt x="8642" y="994"/>
                    <a:pt x="8329" y="720"/>
                  </a:cubicBezTo>
                  <a:close/>
                  <a:moveTo>
                    <a:pt x="3253" y="2861"/>
                  </a:moveTo>
                  <a:cubicBezTo>
                    <a:pt x="2964" y="3665"/>
                    <a:pt x="2810" y="4512"/>
                    <a:pt x="2796" y="5363"/>
                  </a:cubicBezTo>
                  <a:lnTo>
                    <a:pt x="1328" y="5363"/>
                  </a:lnTo>
                  <a:cubicBezTo>
                    <a:pt x="1357" y="4478"/>
                    <a:pt x="1617" y="3617"/>
                    <a:pt x="2084" y="2861"/>
                  </a:cubicBezTo>
                  <a:close/>
                  <a:moveTo>
                    <a:pt x="10908" y="2861"/>
                  </a:moveTo>
                  <a:cubicBezTo>
                    <a:pt x="11370" y="3617"/>
                    <a:pt x="11630" y="4478"/>
                    <a:pt x="11664" y="5363"/>
                  </a:cubicBezTo>
                  <a:lnTo>
                    <a:pt x="10191" y="5363"/>
                  </a:lnTo>
                  <a:cubicBezTo>
                    <a:pt x="10177" y="4512"/>
                    <a:pt x="10023" y="3665"/>
                    <a:pt x="9734" y="2861"/>
                  </a:cubicBezTo>
                  <a:close/>
                  <a:moveTo>
                    <a:pt x="2796" y="5748"/>
                  </a:moveTo>
                  <a:cubicBezTo>
                    <a:pt x="2810" y="6542"/>
                    <a:pt x="2945" y="7331"/>
                    <a:pt x="3195" y="8087"/>
                  </a:cubicBezTo>
                  <a:cubicBezTo>
                    <a:pt x="3214" y="8145"/>
                    <a:pt x="3234" y="8198"/>
                    <a:pt x="3258" y="8251"/>
                  </a:cubicBezTo>
                  <a:lnTo>
                    <a:pt x="2079" y="8251"/>
                  </a:lnTo>
                  <a:cubicBezTo>
                    <a:pt x="1617" y="7495"/>
                    <a:pt x="1357" y="6634"/>
                    <a:pt x="1328" y="5748"/>
                  </a:cubicBezTo>
                  <a:close/>
                  <a:moveTo>
                    <a:pt x="11664" y="5753"/>
                  </a:moveTo>
                  <a:cubicBezTo>
                    <a:pt x="11630" y="6605"/>
                    <a:pt x="11390" y="7442"/>
                    <a:pt x="10952" y="8178"/>
                  </a:cubicBezTo>
                  <a:lnTo>
                    <a:pt x="10952" y="8183"/>
                  </a:lnTo>
                  <a:cubicBezTo>
                    <a:pt x="10937" y="8207"/>
                    <a:pt x="10923" y="8231"/>
                    <a:pt x="10908" y="8255"/>
                  </a:cubicBezTo>
                  <a:lnTo>
                    <a:pt x="9734" y="8255"/>
                  </a:lnTo>
                  <a:cubicBezTo>
                    <a:pt x="9754" y="8198"/>
                    <a:pt x="9773" y="8145"/>
                    <a:pt x="9792" y="8087"/>
                  </a:cubicBezTo>
                  <a:cubicBezTo>
                    <a:pt x="10047" y="7336"/>
                    <a:pt x="10182" y="6547"/>
                    <a:pt x="10196" y="5753"/>
                  </a:cubicBezTo>
                  <a:close/>
                  <a:moveTo>
                    <a:pt x="6504" y="0"/>
                  </a:moveTo>
                  <a:cubicBezTo>
                    <a:pt x="4804" y="0"/>
                    <a:pt x="3115" y="773"/>
                    <a:pt x="2016" y="2274"/>
                  </a:cubicBezTo>
                  <a:cubicBezTo>
                    <a:pt x="0" y="5022"/>
                    <a:pt x="910" y="8915"/>
                    <a:pt x="3931" y="10488"/>
                  </a:cubicBezTo>
                  <a:cubicBezTo>
                    <a:pt x="3964" y="10506"/>
                    <a:pt x="3996" y="10513"/>
                    <a:pt x="4026" y="10513"/>
                  </a:cubicBezTo>
                  <a:cubicBezTo>
                    <a:pt x="4201" y="10513"/>
                    <a:pt x="4303" y="10249"/>
                    <a:pt x="4109" y="10146"/>
                  </a:cubicBezTo>
                  <a:cubicBezTo>
                    <a:pt x="3412" y="9785"/>
                    <a:pt x="2805" y="9271"/>
                    <a:pt x="2339" y="8640"/>
                  </a:cubicBezTo>
                  <a:lnTo>
                    <a:pt x="3412" y="8640"/>
                  </a:lnTo>
                  <a:cubicBezTo>
                    <a:pt x="3628" y="9141"/>
                    <a:pt x="3922" y="9607"/>
                    <a:pt x="4283" y="10021"/>
                  </a:cubicBezTo>
                  <a:cubicBezTo>
                    <a:pt x="4324" y="10069"/>
                    <a:pt x="4374" y="10089"/>
                    <a:pt x="4421" y="10089"/>
                  </a:cubicBezTo>
                  <a:cubicBezTo>
                    <a:pt x="4566" y="10089"/>
                    <a:pt x="4698" y="9906"/>
                    <a:pt x="4571" y="9761"/>
                  </a:cubicBezTo>
                  <a:cubicBezTo>
                    <a:pt x="4273" y="9425"/>
                    <a:pt x="4028" y="9044"/>
                    <a:pt x="3835" y="8640"/>
                  </a:cubicBezTo>
                  <a:cubicBezTo>
                    <a:pt x="4076" y="8607"/>
                    <a:pt x="4052" y="8255"/>
                    <a:pt x="3811" y="8255"/>
                  </a:cubicBezTo>
                  <a:lnTo>
                    <a:pt x="3672" y="8255"/>
                  </a:lnTo>
                  <a:cubicBezTo>
                    <a:pt x="3364" y="7457"/>
                    <a:pt x="3200" y="6610"/>
                    <a:pt x="3181" y="5753"/>
                  </a:cubicBezTo>
                  <a:lnTo>
                    <a:pt x="3397" y="5753"/>
                  </a:lnTo>
                  <a:cubicBezTo>
                    <a:pt x="3657" y="5753"/>
                    <a:pt x="3657" y="5363"/>
                    <a:pt x="3397" y="5363"/>
                  </a:cubicBezTo>
                  <a:lnTo>
                    <a:pt x="3181" y="5363"/>
                  </a:lnTo>
                  <a:cubicBezTo>
                    <a:pt x="3195" y="4507"/>
                    <a:pt x="3359" y="3660"/>
                    <a:pt x="3667" y="2861"/>
                  </a:cubicBezTo>
                  <a:lnTo>
                    <a:pt x="6299" y="2861"/>
                  </a:lnTo>
                  <a:lnTo>
                    <a:pt x="6299" y="3290"/>
                  </a:lnTo>
                  <a:cubicBezTo>
                    <a:pt x="6299" y="3417"/>
                    <a:pt x="6396" y="3481"/>
                    <a:pt x="6494" y="3481"/>
                  </a:cubicBezTo>
                  <a:cubicBezTo>
                    <a:pt x="6591" y="3481"/>
                    <a:pt x="6689" y="3417"/>
                    <a:pt x="6689" y="3290"/>
                  </a:cubicBezTo>
                  <a:lnTo>
                    <a:pt x="6689" y="2861"/>
                  </a:lnTo>
                  <a:lnTo>
                    <a:pt x="9321" y="2861"/>
                  </a:lnTo>
                  <a:cubicBezTo>
                    <a:pt x="9628" y="3660"/>
                    <a:pt x="9792" y="4507"/>
                    <a:pt x="9807" y="5363"/>
                  </a:cubicBezTo>
                  <a:lnTo>
                    <a:pt x="9590" y="5363"/>
                  </a:lnTo>
                  <a:cubicBezTo>
                    <a:pt x="9330" y="5363"/>
                    <a:pt x="9330" y="5748"/>
                    <a:pt x="9590" y="5748"/>
                  </a:cubicBezTo>
                  <a:lnTo>
                    <a:pt x="9807" y="5748"/>
                  </a:lnTo>
                  <a:cubicBezTo>
                    <a:pt x="9792" y="6605"/>
                    <a:pt x="9624" y="7452"/>
                    <a:pt x="9321" y="8251"/>
                  </a:cubicBezTo>
                  <a:lnTo>
                    <a:pt x="9176" y="8251"/>
                  </a:lnTo>
                  <a:cubicBezTo>
                    <a:pt x="8936" y="8255"/>
                    <a:pt x="8916" y="8602"/>
                    <a:pt x="9152" y="8635"/>
                  </a:cubicBezTo>
                  <a:cubicBezTo>
                    <a:pt x="8964" y="9044"/>
                    <a:pt x="8714" y="9425"/>
                    <a:pt x="8421" y="9761"/>
                  </a:cubicBezTo>
                  <a:cubicBezTo>
                    <a:pt x="8290" y="9906"/>
                    <a:pt x="8422" y="10087"/>
                    <a:pt x="8569" y="10087"/>
                  </a:cubicBezTo>
                  <a:cubicBezTo>
                    <a:pt x="8617" y="10087"/>
                    <a:pt x="8667" y="10068"/>
                    <a:pt x="8709" y="10021"/>
                  </a:cubicBezTo>
                  <a:cubicBezTo>
                    <a:pt x="9066" y="9607"/>
                    <a:pt x="9359" y="9141"/>
                    <a:pt x="9576" y="8640"/>
                  </a:cubicBezTo>
                  <a:lnTo>
                    <a:pt x="10649" y="8640"/>
                  </a:lnTo>
                  <a:cubicBezTo>
                    <a:pt x="10225" y="9208"/>
                    <a:pt x="9691" y="9684"/>
                    <a:pt x="9080" y="10040"/>
                  </a:cubicBezTo>
                  <a:cubicBezTo>
                    <a:pt x="8893" y="10146"/>
                    <a:pt x="9001" y="10402"/>
                    <a:pt x="9172" y="10402"/>
                  </a:cubicBezTo>
                  <a:cubicBezTo>
                    <a:pt x="9204" y="10402"/>
                    <a:pt x="9238" y="10393"/>
                    <a:pt x="9272" y="10373"/>
                  </a:cubicBezTo>
                  <a:cubicBezTo>
                    <a:pt x="10990" y="9381"/>
                    <a:pt x="12054" y="7548"/>
                    <a:pt x="12054" y="5561"/>
                  </a:cubicBezTo>
                  <a:cubicBezTo>
                    <a:pt x="12058" y="4084"/>
                    <a:pt x="11471" y="2669"/>
                    <a:pt x="10427" y="1625"/>
                  </a:cubicBezTo>
                  <a:cubicBezTo>
                    <a:pt x="9334" y="533"/>
                    <a:pt x="7915" y="0"/>
                    <a:pt x="6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Connecteur droit avec flèche 2"/>
          <p:cNvCxnSpPr>
            <a:stCxn id="74" idx="2"/>
            <a:endCxn id="75" idx="0"/>
          </p:cNvCxnSpPr>
          <p:nvPr/>
        </p:nvCxnSpPr>
        <p:spPr>
          <a:xfrm flipH="1">
            <a:off x="1728057" y="2232735"/>
            <a:ext cx="1" cy="565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cteur : en arc 7"/>
          <p:cNvCxnSpPr>
            <a:endCxn id="76" idx="1"/>
          </p:cNvCxnSpPr>
          <p:nvPr/>
        </p:nvCxnSpPr>
        <p:spPr>
          <a:xfrm rot="5400000" flipH="1" flipV="1">
            <a:off x="2978522" y="2962293"/>
            <a:ext cx="665146" cy="55013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4" name="Picture 2" descr="Firebase and Flutter – Firebase Developers – Medium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286" y="4267419"/>
            <a:ext cx="617820" cy="61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51"/>
          <p:cNvSpPr/>
          <p:nvPr/>
        </p:nvSpPr>
        <p:spPr>
          <a:xfrm>
            <a:off x="713100" y="2107050"/>
            <a:ext cx="929400" cy="92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51"/>
          <p:cNvSpPr txBox="1">
            <a:spLocks noGrp="1"/>
          </p:cNvSpPr>
          <p:nvPr>
            <p:ph type="title"/>
          </p:nvPr>
        </p:nvSpPr>
        <p:spPr>
          <a:xfrm>
            <a:off x="1895555" y="2185305"/>
            <a:ext cx="2506800" cy="75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Functions</a:t>
            </a:r>
            <a:endParaRPr dirty="0"/>
          </a:p>
        </p:txBody>
      </p:sp>
      <p:sp>
        <p:nvSpPr>
          <p:cNvPr id="1522" name="Google Shape;1522;p51"/>
          <p:cNvSpPr txBox="1">
            <a:spLocks noGrp="1"/>
          </p:cNvSpPr>
          <p:nvPr>
            <p:ph type="title" idx="2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</a:p>
        </p:txBody>
      </p:sp>
      <p:grpSp>
        <p:nvGrpSpPr>
          <p:cNvPr id="1524" name="Google Shape;1524;p51"/>
          <p:cNvGrpSpPr/>
          <p:nvPr/>
        </p:nvGrpSpPr>
        <p:grpSpPr>
          <a:xfrm>
            <a:off x="5827175" y="696833"/>
            <a:ext cx="694747" cy="1081574"/>
            <a:chOff x="6053075" y="1494858"/>
            <a:chExt cx="694747" cy="1081574"/>
          </a:xfrm>
        </p:grpSpPr>
        <p:sp>
          <p:nvSpPr>
            <p:cNvPr id="1525" name="Google Shape;1525;p51"/>
            <p:cNvSpPr/>
            <p:nvPr/>
          </p:nvSpPr>
          <p:spPr>
            <a:xfrm flipH="1">
              <a:off x="6330947" y="2422446"/>
              <a:ext cx="150284" cy="148475"/>
            </a:xfrm>
            <a:custGeom>
              <a:avLst/>
              <a:gdLst/>
              <a:ahLst/>
              <a:cxnLst/>
              <a:rect l="l" t="t" r="r" b="b"/>
              <a:pathLst>
                <a:path w="1827" h="1805" extrusionOk="0">
                  <a:moveTo>
                    <a:pt x="936" y="0"/>
                  </a:moveTo>
                  <a:cubicBezTo>
                    <a:pt x="434" y="0"/>
                    <a:pt x="23" y="388"/>
                    <a:pt x="23" y="890"/>
                  </a:cubicBezTo>
                  <a:cubicBezTo>
                    <a:pt x="0" y="1392"/>
                    <a:pt x="411" y="1803"/>
                    <a:pt x="913" y="1803"/>
                  </a:cubicBezTo>
                  <a:cubicBezTo>
                    <a:pt x="927" y="1804"/>
                    <a:pt x="940" y="1804"/>
                    <a:pt x="953" y="1804"/>
                  </a:cubicBezTo>
                  <a:cubicBezTo>
                    <a:pt x="1437" y="1804"/>
                    <a:pt x="1826" y="1402"/>
                    <a:pt x="1826" y="913"/>
                  </a:cubicBezTo>
                  <a:cubicBezTo>
                    <a:pt x="1826" y="411"/>
                    <a:pt x="1438" y="0"/>
                    <a:pt x="9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1"/>
            <p:cNvSpPr/>
            <p:nvPr/>
          </p:nvSpPr>
          <p:spPr>
            <a:xfrm flipH="1">
              <a:off x="6327246" y="2418662"/>
              <a:ext cx="157770" cy="157770"/>
            </a:xfrm>
            <a:custGeom>
              <a:avLst/>
              <a:gdLst/>
              <a:ahLst/>
              <a:cxnLst/>
              <a:rect l="l" t="t" r="r" b="b"/>
              <a:pathLst>
                <a:path w="1918" h="1918" extrusionOk="0">
                  <a:moveTo>
                    <a:pt x="982" y="92"/>
                  </a:moveTo>
                  <a:cubicBezTo>
                    <a:pt x="1210" y="92"/>
                    <a:pt x="1416" y="183"/>
                    <a:pt x="1576" y="366"/>
                  </a:cubicBezTo>
                  <a:cubicBezTo>
                    <a:pt x="1735" y="525"/>
                    <a:pt x="1827" y="731"/>
                    <a:pt x="1827" y="959"/>
                  </a:cubicBezTo>
                  <a:cubicBezTo>
                    <a:pt x="1804" y="1416"/>
                    <a:pt x="1439" y="1804"/>
                    <a:pt x="959" y="1804"/>
                  </a:cubicBezTo>
                  <a:cubicBezTo>
                    <a:pt x="480" y="1804"/>
                    <a:pt x="115" y="1416"/>
                    <a:pt x="115" y="936"/>
                  </a:cubicBezTo>
                  <a:cubicBezTo>
                    <a:pt x="115" y="708"/>
                    <a:pt x="206" y="503"/>
                    <a:pt x="366" y="343"/>
                  </a:cubicBezTo>
                  <a:cubicBezTo>
                    <a:pt x="526" y="183"/>
                    <a:pt x="731" y="92"/>
                    <a:pt x="959" y="92"/>
                  </a:cubicBezTo>
                  <a:close/>
                  <a:moveTo>
                    <a:pt x="959" y="0"/>
                  </a:moveTo>
                  <a:cubicBezTo>
                    <a:pt x="708" y="0"/>
                    <a:pt x="480" y="92"/>
                    <a:pt x="297" y="274"/>
                  </a:cubicBezTo>
                  <a:cubicBezTo>
                    <a:pt x="115" y="457"/>
                    <a:pt x="1" y="685"/>
                    <a:pt x="1" y="936"/>
                  </a:cubicBezTo>
                  <a:cubicBezTo>
                    <a:pt x="1" y="1461"/>
                    <a:pt x="434" y="1895"/>
                    <a:pt x="959" y="1918"/>
                  </a:cubicBezTo>
                  <a:cubicBezTo>
                    <a:pt x="1484" y="1918"/>
                    <a:pt x="1918" y="1484"/>
                    <a:pt x="1918" y="959"/>
                  </a:cubicBezTo>
                  <a:cubicBezTo>
                    <a:pt x="1918" y="708"/>
                    <a:pt x="1827" y="457"/>
                    <a:pt x="1644" y="274"/>
                  </a:cubicBezTo>
                  <a:cubicBezTo>
                    <a:pt x="1461" y="92"/>
                    <a:pt x="1233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1"/>
            <p:cNvSpPr/>
            <p:nvPr/>
          </p:nvSpPr>
          <p:spPr>
            <a:xfrm flipH="1">
              <a:off x="6056859" y="1498642"/>
              <a:ext cx="685369" cy="891918"/>
            </a:xfrm>
            <a:custGeom>
              <a:avLst/>
              <a:gdLst/>
              <a:ahLst/>
              <a:cxnLst/>
              <a:rect l="l" t="t" r="r" b="b"/>
              <a:pathLst>
                <a:path w="8332" h="10843" extrusionOk="0">
                  <a:moveTo>
                    <a:pt x="4151" y="1"/>
                  </a:moveTo>
                  <a:cubicBezTo>
                    <a:pt x="4137" y="1"/>
                    <a:pt x="4123" y="1"/>
                    <a:pt x="4109" y="1"/>
                  </a:cubicBezTo>
                  <a:cubicBezTo>
                    <a:pt x="1895" y="47"/>
                    <a:pt x="92" y="1827"/>
                    <a:pt x="23" y="4041"/>
                  </a:cubicBezTo>
                  <a:cubicBezTo>
                    <a:pt x="0" y="5000"/>
                    <a:pt x="297" y="5867"/>
                    <a:pt x="799" y="6575"/>
                  </a:cubicBezTo>
                  <a:cubicBezTo>
                    <a:pt x="1621" y="7716"/>
                    <a:pt x="2100" y="9040"/>
                    <a:pt x="2146" y="10432"/>
                  </a:cubicBezTo>
                  <a:cubicBezTo>
                    <a:pt x="2169" y="10638"/>
                    <a:pt x="2351" y="10820"/>
                    <a:pt x="2557" y="10820"/>
                  </a:cubicBezTo>
                  <a:lnTo>
                    <a:pt x="5684" y="10843"/>
                  </a:lnTo>
                  <a:cubicBezTo>
                    <a:pt x="5889" y="10843"/>
                    <a:pt x="6049" y="10683"/>
                    <a:pt x="6049" y="10501"/>
                  </a:cubicBezTo>
                  <a:cubicBezTo>
                    <a:pt x="6140" y="9131"/>
                    <a:pt x="6643" y="7739"/>
                    <a:pt x="7487" y="6666"/>
                  </a:cubicBezTo>
                  <a:cubicBezTo>
                    <a:pt x="7989" y="5981"/>
                    <a:pt x="8309" y="5114"/>
                    <a:pt x="8309" y="4201"/>
                  </a:cubicBezTo>
                  <a:cubicBezTo>
                    <a:pt x="8332" y="1887"/>
                    <a:pt x="6460" y="1"/>
                    <a:pt x="4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 flipH="1">
              <a:off x="6053075" y="1494858"/>
              <a:ext cx="694747" cy="899486"/>
            </a:xfrm>
            <a:custGeom>
              <a:avLst/>
              <a:gdLst/>
              <a:ahLst/>
              <a:cxnLst/>
              <a:rect l="l" t="t" r="r" b="b"/>
              <a:pathLst>
                <a:path w="8446" h="10935" extrusionOk="0">
                  <a:moveTo>
                    <a:pt x="4246" y="115"/>
                  </a:moveTo>
                  <a:cubicBezTo>
                    <a:pt x="5318" y="115"/>
                    <a:pt x="6345" y="526"/>
                    <a:pt x="7122" y="1302"/>
                  </a:cubicBezTo>
                  <a:cubicBezTo>
                    <a:pt x="7920" y="2078"/>
                    <a:pt x="8354" y="3128"/>
                    <a:pt x="8331" y="4247"/>
                  </a:cubicBezTo>
                  <a:cubicBezTo>
                    <a:pt x="8331" y="5137"/>
                    <a:pt x="8035" y="5982"/>
                    <a:pt x="7510" y="6666"/>
                  </a:cubicBezTo>
                  <a:cubicBezTo>
                    <a:pt x="6665" y="7762"/>
                    <a:pt x="6163" y="9131"/>
                    <a:pt x="6072" y="10524"/>
                  </a:cubicBezTo>
                  <a:cubicBezTo>
                    <a:pt x="6072" y="10706"/>
                    <a:pt x="5912" y="10843"/>
                    <a:pt x="5752" y="10843"/>
                  </a:cubicBezTo>
                  <a:lnTo>
                    <a:pt x="2625" y="10821"/>
                  </a:lnTo>
                  <a:cubicBezTo>
                    <a:pt x="2442" y="10821"/>
                    <a:pt x="2283" y="10661"/>
                    <a:pt x="2283" y="10478"/>
                  </a:cubicBezTo>
                  <a:cubicBezTo>
                    <a:pt x="2214" y="9086"/>
                    <a:pt x="1735" y="7739"/>
                    <a:pt x="913" y="6598"/>
                  </a:cubicBezTo>
                  <a:cubicBezTo>
                    <a:pt x="388" y="5867"/>
                    <a:pt x="114" y="5000"/>
                    <a:pt x="137" y="4087"/>
                  </a:cubicBezTo>
                  <a:cubicBezTo>
                    <a:pt x="205" y="1919"/>
                    <a:pt x="2009" y="138"/>
                    <a:pt x="4177" y="115"/>
                  </a:cubicBezTo>
                  <a:close/>
                  <a:moveTo>
                    <a:pt x="4263" y="0"/>
                  </a:moveTo>
                  <a:cubicBezTo>
                    <a:pt x="4234" y="0"/>
                    <a:pt x="4206" y="1"/>
                    <a:pt x="4177" y="1"/>
                  </a:cubicBezTo>
                  <a:cubicBezTo>
                    <a:pt x="1963" y="24"/>
                    <a:pt x="91" y="1873"/>
                    <a:pt x="46" y="4087"/>
                  </a:cubicBezTo>
                  <a:cubicBezTo>
                    <a:pt x="0" y="5023"/>
                    <a:pt x="274" y="5913"/>
                    <a:pt x="822" y="6666"/>
                  </a:cubicBezTo>
                  <a:cubicBezTo>
                    <a:pt x="1643" y="7785"/>
                    <a:pt x="2100" y="9109"/>
                    <a:pt x="2168" y="10478"/>
                  </a:cubicBezTo>
                  <a:cubicBezTo>
                    <a:pt x="2191" y="10729"/>
                    <a:pt x="2374" y="10912"/>
                    <a:pt x="2625" y="10912"/>
                  </a:cubicBezTo>
                  <a:lnTo>
                    <a:pt x="5752" y="10935"/>
                  </a:lnTo>
                  <a:cubicBezTo>
                    <a:pt x="5980" y="10935"/>
                    <a:pt x="6163" y="10775"/>
                    <a:pt x="6186" y="10547"/>
                  </a:cubicBezTo>
                  <a:cubicBezTo>
                    <a:pt x="6277" y="9200"/>
                    <a:pt x="6779" y="7808"/>
                    <a:pt x="7578" y="6735"/>
                  </a:cubicBezTo>
                  <a:cubicBezTo>
                    <a:pt x="8126" y="6027"/>
                    <a:pt x="8423" y="5160"/>
                    <a:pt x="8445" y="4247"/>
                  </a:cubicBezTo>
                  <a:cubicBezTo>
                    <a:pt x="8445" y="3106"/>
                    <a:pt x="8012" y="2033"/>
                    <a:pt x="7190" y="1234"/>
                  </a:cubicBezTo>
                  <a:cubicBezTo>
                    <a:pt x="6411" y="433"/>
                    <a:pt x="5372" y="0"/>
                    <a:pt x="4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 flipH="1">
              <a:off x="6334732" y="1969797"/>
              <a:ext cx="135231" cy="469608"/>
            </a:xfrm>
            <a:custGeom>
              <a:avLst/>
              <a:gdLst/>
              <a:ahLst/>
              <a:cxnLst/>
              <a:rect l="l" t="t" r="r" b="b"/>
              <a:pathLst>
                <a:path w="1644" h="5709" extrusionOk="0">
                  <a:moveTo>
                    <a:pt x="801" y="1"/>
                  </a:moveTo>
                  <a:cubicBezTo>
                    <a:pt x="387" y="1"/>
                    <a:pt x="46" y="312"/>
                    <a:pt x="46" y="687"/>
                  </a:cubicBezTo>
                  <a:lnTo>
                    <a:pt x="0" y="5686"/>
                  </a:lnTo>
                  <a:lnTo>
                    <a:pt x="1598" y="5708"/>
                  </a:lnTo>
                  <a:lnTo>
                    <a:pt x="1644" y="687"/>
                  </a:lnTo>
                  <a:cubicBezTo>
                    <a:pt x="1644" y="322"/>
                    <a:pt x="1278" y="2"/>
                    <a:pt x="845" y="2"/>
                  </a:cubicBezTo>
                  <a:cubicBezTo>
                    <a:pt x="830" y="1"/>
                    <a:pt x="815" y="1"/>
                    <a:pt x="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1"/>
            <p:cNvSpPr/>
            <p:nvPr/>
          </p:nvSpPr>
          <p:spPr>
            <a:xfrm flipH="1">
              <a:off x="6330948" y="1964286"/>
              <a:ext cx="144691" cy="478903"/>
            </a:xfrm>
            <a:custGeom>
              <a:avLst/>
              <a:gdLst/>
              <a:ahLst/>
              <a:cxnLst/>
              <a:rect l="l" t="t" r="r" b="b"/>
              <a:pathLst>
                <a:path w="1759" h="5822" extrusionOk="0">
                  <a:moveTo>
                    <a:pt x="914" y="115"/>
                  </a:moveTo>
                  <a:cubicBezTo>
                    <a:pt x="1119" y="115"/>
                    <a:pt x="1302" y="183"/>
                    <a:pt x="1439" y="320"/>
                  </a:cubicBezTo>
                  <a:cubicBezTo>
                    <a:pt x="1576" y="434"/>
                    <a:pt x="1644" y="594"/>
                    <a:pt x="1644" y="754"/>
                  </a:cubicBezTo>
                  <a:lnTo>
                    <a:pt x="1598" y="5707"/>
                  </a:lnTo>
                  <a:lnTo>
                    <a:pt x="115" y="5707"/>
                  </a:lnTo>
                  <a:lnTo>
                    <a:pt x="160" y="754"/>
                  </a:lnTo>
                  <a:cubicBezTo>
                    <a:pt x="160" y="571"/>
                    <a:pt x="252" y="412"/>
                    <a:pt x="389" y="297"/>
                  </a:cubicBezTo>
                  <a:cubicBezTo>
                    <a:pt x="526" y="183"/>
                    <a:pt x="708" y="115"/>
                    <a:pt x="914" y="115"/>
                  </a:cubicBezTo>
                  <a:close/>
                  <a:moveTo>
                    <a:pt x="914" y="1"/>
                  </a:moveTo>
                  <a:cubicBezTo>
                    <a:pt x="685" y="1"/>
                    <a:pt x="480" y="92"/>
                    <a:pt x="320" y="229"/>
                  </a:cubicBezTo>
                  <a:cubicBezTo>
                    <a:pt x="138" y="366"/>
                    <a:pt x="46" y="548"/>
                    <a:pt x="46" y="754"/>
                  </a:cubicBezTo>
                  <a:lnTo>
                    <a:pt x="1" y="5798"/>
                  </a:lnTo>
                  <a:lnTo>
                    <a:pt x="1713" y="5821"/>
                  </a:lnTo>
                  <a:lnTo>
                    <a:pt x="1758" y="754"/>
                  </a:lnTo>
                  <a:cubicBezTo>
                    <a:pt x="1758" y="571"/>
                    <a:pt x="1667" y="366"/>
                    <a:pt x="1507" y="229"/>
                  </a:cubicBezTo>
                  <a:cubicBezTo>
                    <a:pt x="1347" y="92"/>
                    <a:pt x="1142" y="1"/>
                    <a:pt x="9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1"/>
            <p:cNvSpPr/>
            <p:nvPr/>
          </p:nvSpPr>
          <p:spPr>
            <a:xfrm flipH="1">
              <a:off x="6362864" y="2185881"/>
              <a:ext cx="82751" cy="253518"/>
            </a:xfrm>
            <a:custGeom>
              <a:avLst/>
              <a:gdLst/>
              <a:ahLst/>
              <a:cxnLst/>
              <a:rect l="l" t="t" r="r" b="b"/>
              <a:pathLst>
                <a:path w="1006" h="3082" extrusionOk="0">
                  <a:moveTo>
                    <a:pt x="526" y="0"/>
                  </a:moveTo>
                  <a:cubicBezTo>
                    <a:pt x="252" y="0"/>
                    <a:pt x="47" y="183"/>
                    <a:pt x="24" y="388"/>
                  </a:cubicBezTo>
                  <a:lnTo>
                    <a:pt x="1" y="3059"/>
                  </a:lnTo>
                  <a:lnTo>
                    <a:pt x="982" y="3081"/>
                  </a:lnTo>
                  <a:lnTo>
                    <a:pt x="1005" y="388"/>
                  </a:lnTo>
                  <a:cubicBezTo>
                    <a:pt x="1005" y="183"/>
                    <a:pt x="800" y="23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1"/>
            <p:cNvSpPr/>
            <p:nvPr/>
          </p:nvSpPr>
          <p:spPr>
            <a:xfrm flipH="1">
              <a:off x="6359163" y="2182097"/>
              <a:ext cx="90154" cy="261085"/>
            </a:xfrm>
            <a:custGeom>
              <a:avLst/>
              <a:gdLst/>
              <a:ahLst/>
              <a:cxnLst/>
              <a:rect l="l" t="t" r="r" b="b"/>
              <a:pathLst>
                <a:path w="1096" h="3174" extrusionOk="0">
                  <a:moveTo>
                    <a:pt x="571" y="115"/>
                  </a:moveTo>
                  <a:cubicBezTo>
                    <a:pt x="685" y="115"/>
                    <a:pt x="799" y="137"/>
                    <a:pt x="868" y="206"/>
                  </a:cubicBezTo>
                  <a:cubicBezTo>
                    <a:pt x="959" y="274"/>
                    <a:pt x="1005" y="343"/>
                    <a:pt x="1005" y="434"/>
                  </a:cubicBezTo>
                  <a:lnTo>
                    <a:pt x="982" y="3059"/>
                  </a:lnTo>
                  <a:lnTo>
                    <a:pt x="114" y="3059"/>
                  </a:lnTo>
                  <a:lnTo>
                    <a:pt x="137" y="434"/>
                  </a:lnTo>
                  <a:cubicBezTo>
                    <a:pt x="137" y="343"/>
                    <a:pt x="183" y="274"/>
                    <a:pt x="251" y="206"/>
                  </a:cubicBezTo>
                  <a:cubicBezTo>
                    <a:pt x="343" y="137"/>
                    <a:pt x="457" y="115"/>
                    <a:pt x="571" y="115"/>
                  </a:cubicBezTo>
                  <a:close/>
                  <a:moveTo>
                    <a:pt x="571" y="0"/>
                  </a:moveTo>
                  <a:cubicBezTo>
                    <a:pt x="434" y="0"/>
                    <a:pt x="297" y="46"/>
                    <a:pt x="183" y="115"/>
                  </a:cubicBezTo>
                  <a:cubicBezTo>
                    <a:pt x="92" y="206"/>
                    <a:pt x="23" y="297"/>
                    <a:pt x="23" y="434"/>
                  </a:cubicBezTo>
                  <a:lnTo>
                    <a:pt x="0" y="3150"/>
                  </a:lnTo>
                  <a:lnTo>
                    <a:pt x="1073" y="3173"/>
                  </a:lnTo>
                  <a:lnTo>
                    <a:pt x="1096" y="434"/>
                  </a:lnTo>
                  <a:cubicBezTo>
                    <a:pt x="1096" y="320"/>
                    <a:pt x="1050" y="206"/>
                    <a:pt x="936" y="137"/>
                  </a:cubicBezTo>
                  <a:cubicBezTo>
                    <a:pt x="845" y="46"/>
                    <a:pt x="708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1"/>
            <p:cNvSpPr/>
            <p:nvPr/>
          </p:nvSpPr>
          <p:spPr>
            <a:xfrm flipH="1">
              <a:off x="6252143" y="2388639"/>
              <a:ext cx="306080" cy="73291"/>
            </a:xfrm>
            <a:custGeom>
              <a:avLst/>
              <a:gdLst/>
              <a:ahLst/>
              <a:cxnLst/>
              <a:rect l="l" t="t" r="r" b="b"/>
              <a:pathLst>
                <a:path w="3721" h="891" extrusionOk="0">
                  <a:moveTo>
                    <a:pt x="320" y="0"/>
                  </a:moveTo>
                  <a:cubicBezTo>
                    <a:pt x="160" y="0"/>
                    <a:pt x="0" y="137"/>
                    <a:pt x="0" y="320"/>
                  </a:cubicBezTo>
                  <a:lnTo>
                    <a:pt x="0" y="525"/>
                  </a:lnTo>
                  <a:cubicBezTo>
                    <a:pt x="0" y="708"/>
                    <a:pt x="137" y="845"/>
                    <a:pt x="320" y="845"/>
                  </a:cubicBezTo>
                  <a:lnTo>
                    <a:pt x="3401" y="890"/>
                  </a:lnTo>
                  <a:cubicBezTo>
                    <a:pt x="3584" y="890"/>
                    <a:pt x="3721" y="731"/>
                    <a:pt x="3721" y="548"/>
                  </a:cubicBezTo>
                  <a:lnTo>
                    <a:pt x="3721" y="365"/>
                  </a:lnTo>
                  <a:cubicBezTo>
                    <a:pt x="3721" y="183"/>
                    <a:pt x="3584" y="23"/>
                    <a:pt x="3401" y="23"/>
                  </a:cubicBezTo>
                  <a:lnTo>
                    <a:pt x="3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1"/>
            <p:cNvSpPr/>
            <p:nvPr/>
          </p:nvSpPr>
          <p:spPr>
            <a:xfrm flipH="1">
              <a:off x="6246467" y="2384855"/>
              <a:ext cx="315540" cy="80859"/>
            </a:xfrm>
            <a:custGeom>
              <a:avLst/>
              <a:gdLst/>
              <a:ahLst/>
              <a:cxnLst/>
              <a:rect l="l" t="t" r="r" b="b"/>
              <a:pathLst>
                <a:path w="3836" h="983" extrusionOk="0">
                  <a:moveTo>
                    <a:pt x="366" y="92"/>
                  </a:moveTo>
                  <a:lnTo>
                    <a:pt x="3447" y="137"/>
                  </a:lnTo>
                  <a:cubicBezTo>
                    <a:pt x="3607" y="137"/>
                    <a:pt x="3721" y="252"/>
                    <a:pt x="3721" y="411"/>
                  </a:cubicBezTo>
                  <a:lnTo>
                    <a:pt x="3721" y="594"/>
                  </a:lnTo>
                  <a:cubicBezTo>
                    <a:pt x="3721" y="754"/>
                    <a:pt x="3584" y="868"/>
                    <a:pt x="3447" y="868"/>
                  </a:cubicBezTo>
                  <a:lnTo>
                    <a:pt x="366" y="845"/>
                  </a:lnTo>
                  <a:cubicBezTo>
                    <a:pt x="297" y="845"/>
                    <a:pt x="229" y="822"/>
                    <a:pt x="183" y="754"/>
                  </a:cubicBezTo>
                  <a:cubicBezTo>
                    <a:pt x="138" y="708"/>
                    <a:pt x="92" y="640"/>
                    <a:pt x="92" y="571"/>
                  </a:cubicBezTo>
                  <a:lnTo>
                    <a:pt x="92" y="366"/>
                  </a:lnTo>
                  <a:cubicBezTo>
                    <a:pt x="92" y="297"/>
                    <a:pt x="138" y="229"/>
                    <a:pt x="183" y="183"/>
                  </a:cubicBezTo>
                  <a:cubicBezTo>
                    <a:pt x="229" y="115"/>
                    <a:pt x="297" y="92"/>
                    <a:pt x="366" y="92"/>
                  </a:cubicBezTo>
                  <a:close/>
                  <a:moveTo>
                    <a:pt x="366" y="1"/>
                  </a:moveTo>
                  <a:cubicBezTo>
                    <a:pt x="275" y="1"/>
                    <a:pt x="183" y="23"/>
                    <a:pt x="115" y="92"/>
                  </a:cubicBezTo>
                  <a:cubicBezTo>
                    <a:pt x="46" y="160"/>
                    <a:pt x="1" y="274"/>
                    <a:pt x="1" y="366"/>
                  </a:cubicBezTo>
                  <a:lnTo>
                    <a:pt x="1" y="571"/>
                  </a:lnTo>
                  <a:cubicBezTo>
                    <a:pt x="1" y="662"/>
                    <a:pt x="24" y="754"/>
                    <a:pt x="92" y="845"/>
                  </a:cubicBezTo>
                  <a:cubicBezTo>
                    <a:pt x="183" y="914"/>
                    <a:pt x="275" y="959"/>
                    <a:pt x="366" y="959"/>
                  </a:cubicBezTo>
                  <a:lnTo>
                    <a:pt x="3447" y="982"/>
                  </a:lnTo>
                  <a:cubicBezTo>
                    <a:pt x="3653" y="982"/>
                    <a:pt x="3813" y="822"/>
                    <a:pt x="3813" y="594"/>
                  </a:cubicBezTo>
                  <a:lnTo>
                    <a:pt x="3835" y="411"/>
                  </a:lnTo>
                  <a:cubicBezTo>
                    <a:pt x="3835" y="183"/>
                    <a:pt x="3653" y="23"/>
                    <a:pt x="3447" y="23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1"/>
            <p:cNvSpPr/>
            <p:nvPr/>
          </p:nvSpPr>
          <p:spPr>
            <a:xfrm flipH="1">
              <a:off x="6274682" y="2458062"/>
              <a:ext cx="262895" cy="60212"/>
            </a:xfrm>
            <a:custGeom>
              <a:avLst/>
              <a:gdLst/>
              <a:ahLst/>
              <a:cxnLst/>
              <a:rect l="l" t="t" r="r" b="b"/>
              <a:pathLst>
                <a:path w="3196" h="732" extrusionOk="0">
                  <a:moveTo>
                    <a:pt x="183" y="1"/>
                  </a:moveTo>
                  <a:cubicBezTo>
                    <a:pt x="92" y="1"/>
                    <a:pt x="23" y="69"/>
                    <a:pt x="0" y="160"/>
                  </a:cubicBezTo>
                  <a:lnTo>
                    <a:pt x="0" y="526"/>
                  </a:lnTo>
                  <a:cubicBezTo>
                    <a:pt x="0" y="617"/>
                    <a:pt x="69" y="708"/>
                    <a:pt x="160" y="708"/>
                  </a:cubicBezTo>
                  <a:lnTo>
                    <a:pt x="3036" y="731"/>
                  </a:lnTo>
                  <a:cubicBezTo>
                    <a:pt x="3128" y="731"/>
                    <a:pt x="3196" y="663"/>
                    <a:pt x="3196" y="571"/>
                  </a:cubicBezTo>
                  <a:lnTo>
                    <a:pt x="3196" y="206"/>
                  </a:lnTo>
                  <a:cubicBezTo>
                    <a:pt x="3196" y="115"/>
                    <a:pt x="3128" y="46"/>
                    <a:pt x="3036" y="2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1"/>
            <p:cNvSpPr/>
            <p:nvPr/>
          </p:nvSpPr>
          <p:spPr>
            <a:xfrm flipH="1">
              <a:off x="6269006" y="2454361"/>
              <a:ext cx="272355" cy="67616"/>
            </a:xfrm>
            <a:custGeom>
              <a:avLst/>
              <a:gdLst/>
              <a:ahLst/>
              <a:cxnLst/>
              <a:rect l="l" t="t" r="r" b="b"/>
              <a:pathLst>
                <a:path w="3311" h="822" extrusionOk="0">
                  <a:moveTo>
                    <a:pt x="229" y="114"/>
                  </a:moveTo>
                  <a:lnTo>
                    <a:pt x="3082" y="137"/>
                  </a:lnTo>
                  <a:cubicBezTo>
                    <a:pt x="3151" y="137"/>
                    <a:pt x="3196" y="183"/>
                    <a:pt x="3196" y="251"/>
                  </a:cubicBezTo>
                  <a:lnTo>
                    <a:pt x="3196" y="616"/>
                  </a:lnTo>
                  <a:cubicBezTo>
                    <a:pt x="3196" y="639"/>
                    <a:pt x="3174" y="662"/>
                    <a:pt x="3151" y="685"/>
                  </a:cubicBezTo>
                  <a:cubicBezTo>
                    <a:pt x="3151" y="708"/>
                    <a:pt x="3105" y="708"/>
                    <a:pt x="3082" y="708"/>
                  </a:cubicBezTo>
                  <a:lnTo>
                    <a:pt x="206" y="685"/>
                  </a:lnTo>
                  <a:cubicBezTo>
                    <a:pt x="161" y="685"/>
                    <a:pt x="115" y="639"/>
                    <a:pt x="115" y="571"/>
                  </a:cubicBezTo>
                  <a:lnTo>
                    <a:pt x="115" y="205"/>
                  </a:lnTo>
                  <a:cubicBezTo>
                    <a:pt x="115" y="183"/>
                    <a:pt x="115" y="160"/>
                    <a:pt x="138" y="137"/>
                  </a:cubicBezTo>
                  <a:cubicBezTo>
                    <a:pt x="161" y="114"/>
                    <a:pt x="183" y="114"/>
                    <a:pt x="229" y="114"/>
                  </a:cubicBezTo>
                  <a:close/>
                  <a:moveTo>
                    <a:pt x="229" y="0"/>
                  </a:moveTo>
                  <a:cubicBezTo>
                    <a:pt x="92" y="0"/>
                    <a:pt x="1" y="91"/>
                    <a:pt x="1" y="205"/>
                  </a:cubicBezTo>
                  <a:lnTo>
                    <a:pt x="1" y="571"/>
                  </a:lnTo>
                  <a:cubicBezTo>
                    <a:pt x="1" y="708"/>
                    <a:pt x="92" y="799"/>
                    <a:pt x="206" y="799"/>
                  </a:cubicBezTo>
                  <a:lnTo>
                    <a:pt x="3082" y="822"/>
                  </a:lnTo>
                  <a:cubicBezTo>
                    <a:pt x="3151" y="822"/>
                    <a:pt x="3196" y="799"/>
                    <a:pt x="3242" y="753"/>
                  </a:cubicBezTo>
                  <a:cubicBezTo>
                    <a:pt x="3265" y="730"/>
                    <a:pt x="3288" y="662"/>
                    <a:pt x="3288" y="616"/>
                  </a:cubicBezTo>
                  <a:lnTo>
                    <a:pt x="3310" y="251"/>
                  </a:lnTo>
                  <a:cubicBezTo>
                    <a:pt x="3310" y="114"/>
                    <a:pt x="3219" y="23"/>
                    <a:pt x="3082" y="23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1"/>
            <p:cNvSpPr/>
            <p:nvPr/>
          </p:nvSpPr>
          <p:spPr>
            <a:xfrm flipH="1">
              <a:off x="6469876" y="1614703"/>
              <a:ext cx="189768" cy="183023"/>
            </a:xfrm>
            <a:custGeom>
              <a:avLst/>
              <a:gdLst/>
              <a:ahLst/>
              <a:cxnLst/>
              <a:rect l="l" t="t" r="r" b="b"/>
              <a:pathLst>
                <a:path w="2307" h="2225" extrusionOk="0">
                  <a:moveTo>
                    <a:pt x="1355" y="1"/>
                  </a:moveTo>
                  <a:cubicBezTo>
                    <a:pt x="998" y="1"/>
                    <a:pt x="614" y="204"/>
                    <a:pt x="366" y="576"/>
                  </a:cubicBezTo>
                  <a:cubicBezTo>
                    <a:pt x="1" y="1101"/>
                    <a:pt x="46" y="1786"/>
                    <a:pt x="480" y="2082"/>
                  </a:cubicBezTo>
                  <a:cubicBezTo>
                    <a:pt x="621" y="2179"/>
                    <a:pt x="786" y="2224"/>
                    <a:pt x="957" y="2224"/>
                  </a:cubicBezTo>
                  <a:cubicBezTo>
                    <a:pt x="1312" y="2224"/>
                    <a:pt x="1694" y="2026"/>
                    <a:pt x="1941" y="1671"/>
                  </a:cubicBezTo>
                  <a:cubicBezTo>
                    <a:pt x="2306" y="1124"/>
                    <a:pt x="2261" y="462"/>
                    <a:pt x="1827" y="142"/>
                  </a:cubicBezTo>
                  <a:cubicBezTo>
                    <a:pt x="1687" y="47"/>
                    <a:pt x="1524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1"/>
            <p:cNvSpPr/>
            <p:nvPr/>
          </p:nvSpPr>
          <p:spPr>
            <a:xfrm flipH="1">
              <a:off x="6464282" y="1611002"/>
              <a:ext cx="191578" cy="191907"/>
            </a:xfrm>
            <a:custGeom>
              <a:avLst/>
              <a:gdLst/>
              <a:ahLst/>
              <a:cxnLst/>
              <a:rect l="l" t="t" r="r" b="b"/>
              <a:pathLst>
                <a:path w="2329" h="2333" extrusionOk="0">
                  <a:moveTo>
                    <a:pt x="1301" y="96"/>
                  </a:moveTo>
                  <a:cubicBezTo>
                    <a:pt x="1461" y="96"/>
                    <a:pt x="1621" y="141"/>
                    <a:pt x="1758" y="233"/>
                  </a:cubicBezTo>
                  <a:cubicBezTo>
                    <a:pt x="2146" y="529"/>
                    <a:pt x="2215" y="1169"/>
                    <a:pt x="1849" y="1671"/>
                  </a:cubicBezTo>
                  <a:cubicBezTo>
                    <a:pt x="1618" y="2025"/>
                    <a:pt x="1251" y="2224"/>
                    <a:pt x="911" y="2224"/>
                  </a:cubicBezTo>
                  <a:cubicBezTo>
                    <a:pt x="748" y="2224"/>
                    <a:pt x="590" y="2178"/>
                    <a:pt x="457" y="2082"/>
                  </a:cubicBezTo>
                  <a:cubicBezTo>
                    <a:pt x="274" y="1945"/>
                    <a:pt x="137" y="1739"/>
                    <a:pt x="137" y="1465"/>
                  </a:cubicBezTo>
                  <a:cubicBezTo>
                    <a:pt x="115" y="1191"/>
                    <a:pt x="183" y="895"/>
                    <a:pt x="366" y="644"/>
                  </a:cubicBezTo>
                  <a:cubicBezTo>
                    <a:pt x="594" y="301"/>
                    <a:pt x="959" y="96"/>
                    <a:pt x="1301" y="96"/>
                  </a:cubicBezTo>
                  <a:close/>
                  <a:moveTo>
                    <a:pt x="1314" y="1"/>
                  </a:moveTo>
                  <a:cubicBezTo>
                    <a:pt x="940" y="1"/>
                    <a:pt x="539" y="210"/>
                    <a:pt x="274" y="598"/>
                  </a:cubicBezTo>
                  <a:cubicBezTo>
                    <a:pt x="92" y="849"/>
                    <a:pt x="0" y="1169"/>
                    <a:pt x="23" y="1465"/>
                  </a:cubicBezTo>
                  <a:cubicBezTo>
                    <a:pt x="46" y="1762"/>
                    <a:pt x="183" y="2013"/>
                    <a:pt x="411" y="2173"/>
                  </a:cubicBezTo>
                  <a:cubicBezTo>
                    <a:pt x="548" y="2287"/>
                    <a:pt x="731" y="2333"/>
                    <a:pt x="913" y="2333"/>
                  </a:cubicBezTo>
                  <a:cubicBezTo>
                    <a:pt x="1279" y="2333"/>
                    <a:pt x="1667" y="2127"/>
                    <a:pt x="1941" y="1739"/>
                  </a:cubicBezTo>
                  <a:cubicBezTo>
                    <a:pt x="2329" y="1191"/>
                    <a:pt x="2260" y="461"/>
                    <a:pt x="1804" y="141"/>
                  </a:cubicBezTo>
                  <a:cubicBezTo>
                    <a:pt x="1658" y="47"/>
                    <a:pt x="1489" y="1"/>
                    <a:pt x="1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1"/>
            <p:cNvSpPr/>
            <p:nvPr/>
          </p:nvSpPr>
          <p:spPr>
            <a:xfrm flipH="1">
              <a:off x="6576894" y="1850610"/>
              <a:ext cx="56429" cy="58485"/>
            </a:xfrm>
            <a:custGeom>
              <a:avLst/>
              <a:gdLst/>
              <a:ahLst/>
              <a:cxnLst/>
              <a:rect l="l" t="t" r="r" b="b"/>
              <a:pathLst>
                <a:path w="686" h="711" extrusionOk="0">
                  <a:moveTo>
                    <a:pt x="463" y="0"/>
                  </a:moveTo>
                  <a:cubicBezTo>
                    <a:pt x="353" y="0"/>
                    <a:pt x="221" y="85"/>
                    <a:pt x="137" y="219"/>
                  </a:cubicBezTo>
                  <a:cubicBezTo>
                    <a:pt x="0" y="401"/>
                    <a:pt x="0" y="607"/>
                    <a:pt x="114" y="675"/>
                  </a:cubicBezTo>
                  <a:cubicBezTo>
                    <a:pt x="145" y="700"/>
                    <a:pt x="182" y="711"/>
                    <a:pt x="222" y="711"/>
                  </a:cubicBezTo>
                  <a:cubicBezTo>
                    <a:pt x="332" y="711"/>
                    <a:pt x="465" y="626"/>
                    <a:pt x="548" y="492"/>
                  </a:cubicBezTo>
                  <a:cubicBezTo>
                    <a:pt x="662" y="310"/>
                    <a:pt x="685" y="104"/>
                    <a:pt x="571" y="36"/>
                  </a:cubicBezTo>
                  <a:cubicBezTo>
                    <a:pt x="540" y="12"/>
                    <a:pt x="503" y="0"/>
                    <a:pt x="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1"/>
            <p:cNvSpPr/>
            <p:nvPr/>
          </p:nvSpPr>
          <p:spPr>
            <a:xfrm flipH="1">
              <a:off x="6575084" y="1845839"/>
              <a:ext cx="60130" cy="67862"/>
            </a:xfrm>
            <a:custGeom>
              <a:avLst/>
              <a:gdLst/>
              <a:ahLst/>
              <a:cxnLst/>
              <a:rect l="l" t="t" r="r" b="b"/>
              <a:pathLst>
                <a:path w="731" h="825" extrusionOk="0">
                  <a:moveTo>
                    <a:pt x="480" y="117"/>
                  </a:moveTo>
                  <a:cubicBezTo>
                    <a:pt x="503" y="117"/>
                    <a:pt x="548" y="117"/>
                    <a:pt x="571" y="140"/>
                  </a:cubicBezTo>
                  <a:cubicBezTo>
                    <a:pt x="617" y="162"/>
                    <a:pt x="617" y="231"/>
                    <a:pt x="617" y="277"/>
                  </a:cubicBezTo>
                  <a:cubicBezTo>
                    <a:pt x="617" y="368"/>
                    <a:pt x="571" y="459"/>
                    <a:pt x="526" y="528"/>
                  </a:cubicBezTo>
                  <a:cubicBezTo>
                    <a:pt x="435" y="655"/>
                    <a:pt x="315" y="724"/>
                    <a:pt x="224" y="724"/>
                  </a:cubicBezTo>
                  <a:cubicBezTo>
                    <a:pt x="200" y="724"/>
                    <a:pt x="179" y="720"/>
                    <a:pt x="160" y="710"/>
                  </a:cubicBezTo>
                  <a:cubicBezTo>
                    <a:pt x="137" y="665"/>
                    <a:pt x="115" y="619"/>
                    <a:pt x="115" y="550"/>
                  </a:cubicBezTo>
                  <a:cubicBezTo>
                    <a:pt x="115" y="459"/>
                    <a:pt x="137" y="391"/>
                    <a:pt x="206" y="299"/>
                  </a:cubicBezTo>
                  <a:cubicBezTo>
                    <a:pt x="252" y="231"/>
                    <a:pt x="320" y="162"/>
                    <a:pt x="389" y="140"/>
                  </a:cubicBezTo>
                  <a:cubicBezTo>
                    <a:pt x="411" y="117"/>
                    <a:pt x="457" y="117"/>
                    <a:pt x="480" y="117"/>
                  </a:cubicBezTo>
                  <a:close/>
                  <a:moveTo>
                    <a:pt x="469" y="1"/>
                  </a:moveTo>
                  <a:cubicBezTo>
                    <a:pt x="435" y="1"/>
                    <a:pt x="401" y="8"/>
                    <a:pt x="366" y="25"/>
                  </a:cubicBezTo>
                  <a:cubicBezTo>
                    <a:pt x="274" y="71"/>
                    <a:pt x="183" y="140"/>
                    <a:pt x="115" y="231"/>
                  </a:cubicBezTo>
                  <a:cubicBezTo>
                    <a:pt x="46" y="345"/>
                    <a:pt x="1" y="436"/>
                    <a:pt x="1" y="550"/>
                  </a:cubicBezTo>
                  <a:cubicBezTo>
                    <a:pt x="1" y="642"/>
                    <a:pt x="46" y="733"/>
                    <a:pt x="115" y="779"/>
                  </a:cubicBezTo>
                  <a:cubicBezTo>
                    <a:pt x="137" y="824"/>
                    <a:pt x="183" y="824"/>
                    <a:pt x="229" y="824"/>
                  </a:cubicBezTo>
                  <a:cubicBezTo>
                    <a:pt x="366" y="824"/>
                    <a:pt x="503" y="733"/>
                    <a:pt x="617" y="596"/>
                  </a:cubicBezTo>
                  <a:cubicBezTo>
                    <a:pt x="685" y="482"/>
                    <a:pt x="731" y="391"/>
                    <a:pt x="731" y="277"/>
                  </a:cubicBezTo>
                  <a:cubicBezTo>
                    <a:pt x="731" y="185"/>
                    <a:pt x="685" y="94"/>
                    <a:pt x="617" y="48"/>
                  </a:cubicBezTo>
                  <a:cubicBezTo>
                    <a:pt x="574" y="20"/>
                    <a:pt x="523" y="1"/>
                    <a:pt x="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51"/>
          <p:cNvGrpSpPr/>
          <p:nvPr/>
        </p:nvGrpSpPr>
        <p:grpSpPr>
          <a:xfrm flipH="1">
            <a:off x="6705697" y="1778390"/>
            <a:ext cx="1499708" cy="2825711"/>
            <a:chOff x="6053075" y="1778390"/>
            <a:chExt cx="1499708" cy="2825711"/>
          </a:xfrm>
        </p:grpSpPr>
        <p:sp>
          <p:nvSpPr>
            <p:cNvPr id="1542" name="Google Shape;1542;p51"/>
            <p:cNvSpPr/>
            <p:nvPr/>
          </p:nvSpPr>
          <p:spPr>
            <a:xfrm>
              <a:off x="6110736" y="2957514"/>
              <a:ext cx="739824" cy="1443866"/>
            </a:xfrm>
            <a:custGeom>
              <a:avLst/>
              <a:gdLst/>
              <a:ahLst/>
              <a:cxnLst/>
              <a:rect l="l" t="t" r="r" b="b"/>
              <a:pathLst>
                <a:path w="8994" h="17553" extrusionOk="0">
                  <a:moveTo>
                    <a:pt x="2123" y="0"/>
                  </a:moveTo>
                  <a:lnTo>
                    <a:pt x="1849" y="959"/>
                  </a:lnTo>
                  <a:cubicBezTo>
                    <a:pt x="1575" y="2009"/>
                    <a:pt x="1461" y="3082"/>
                    <a:pt x="1553" y="4154"/>
                  </a:cubicBezTo>
                  <a:lnTo>
                    <a:pt x="1941" y="8879"/>
                  </a:lnTo>
                  <a:lnTo>
                    <a:pt x="46" y="15864"/>
                  </a:lnTo>
                  <a:cubicBezTo>
                    <a:pt x="0" y="16024"/>
                    <a:pt x="92" y="16161"/>
                    <a:pt x="229" y="16229"/>
                  </a:cubicBezTo>
                  <a:lnTo>
                    <a:pt x="2899" y="17233"/>
                  </a:lnTo>
                  <a:cubicBezTo>
                    <a:pt x="2927" y="17243"/>
                    <a:pt x="2956" y="17247"/>
                    <a:pt x="2985" y="17247"/>
                  </a:cubicBezTo>
                  <a:cubicBezTo>
                    <a:pt x="3097" y="17247"/>
                    <a:pt x="3205" y="17178"/>
                    <a:pt x="3242" y="17051"/>
                  </a:cubicBezTo>
                  <a:lnTo>
                    <a:pt x="4702" y="11938"/>
                  </a:lnTo>
                  <a:lnTo>
                    <a:pt x="5410" y="17553"/>
                  </a:lnTo>
                  <a:lnTo>
                    <a:pt x="8765" y="17553"/>
                  </a:lnTo>
                  <a:lnTo>
                    <a:pt x="8628" y="1552"/>
                  </a:lnTo>
                  <a:lnTo>
                    <a:pt x="8994" y="251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6106952" y="2951838"/>
              <a:ext cx="747392" cy="1455217"/>
            </a:xfrm>
            <a:custGeom>
              <a:avLst/>
              <a:gdLst/>
              <a:ahLst/>
              <a:cxnLst/>
              <a:rect l="l" t="t" r="r" b="b"/>
              <a:pathLst>
                <a:path w="9086" h="17691" extrusionOk="0">
                  <a:moveTo>
                    <a:pt x="2215" y="115"/>
                  </a:moveTo>
                  <a:lnTo>
                    <a:pt x="8971" y="366"/>
                  </a:lnTo>
                  <a:lnTo>
                    <a:pt x="8629" y="1621"/>
                  </a:lnTo>
                  <a:lnTo>
                    <a:pt x="8766" y="17553"/>
                  </a:lnTo>
                  <a:lnTo>
                    <a:pt x="5502" y="17576"/>
                  </a:lnTo>
                  <a:lnTo>
                    <a:pt x="4794" y="11984"/>
                  </a:lnTo>
                  <a:cubicBezTo>
                    <a:pt x="4794" y="11961"/>
                    <a:pt x="4771" y="11938"/>
                    <a:pt x="4748" y="11938"/>
                  </a:cubicBezTo>
                  <a:cubicBezTo>
                    <a:pt x="4726" y="11938"/>
                    <a:pt x="4703" y="11961"/>
                    <a:pt x="4703" y="11984"/>
                  </a:cubicBezTo>
                  <a:lnTo>
                    <a:pt x="3242" y="17120"/>
                  </a:lnTo>
                  <a:cubicBezTo>
                    <a:pt x="3219" y="17165"/>
                    <a:pt x="3173" y="17211"/>
                    <a:pt x="3128" y="17234"/>
                  </a:cubicBezTo>
                  <a:cubicBezTo>
                    <a:pt x="3105" y="17245"/>
                    <a:pt x="3076" y="17251"/>
                    <a:pt x="3048" y="17251"/>
                  </a:cubicBezTo>
                  <a:cubicBezTo>
                    <a:pt x="3019" y="17251"/>
                    <a:pt x="2991" y="17245"/>
                    <a:pt x="2968" y="17234"/>
                  </a:cubicBezTo>
                  <a:lnTo>
                    <a:pt x="297" y="16230"/>
                  </a:lnTo>
                  <a:cubicBezTo>
                    <a:pt x="183" y="16184"/>
                    <a:pt x="115" y="16070"/>
                    <a:pt x="138" y="15956"/>
                  </a:cubicBezTo>
                  <a:lnTo>
                    <a:pt x="2032" y="8948"/>
                  </a:lnTo>
                  <a:cubicBezTo>
                    <a:pt x="2032" y="8948"/>
                    <a:pt x="2032" y="8948"/>
                    <a:pt x="2032" y="8925"/>
                  </a:cubicBezTo>
                  <a:lnTo>
                    <a:pt x="1644" y="4201"/>
                  </a:lnTo>
                  <a:cubicBezTo>
                    <a:pt x="1576" y="3151"/>
                    <a:pt x="1667" y="2078"/>
                    <a:pt x="1941" y="1051"/>
                  </a:cubicBezTo>
                  <a:lnTo>
                    <a:pt x="2215" y="115"/>
                  </a:lnTo>
                  <a:close/>
                  <a:moveTo>
                    <a:pt x="2169" y="1"/>
                  </a:moveTo>
                  <a:cubicBezTo>
                    <a:pt x="2146" y="1"/>
                    <a:pt x="2123" y="24"/>
                    <a:pt x="2123" y="46"/>
                  </a:cubicBezTo>
                  <a:lnTo>
                    <a:pt x="1850" y="1028"/>
                  </a:lnTo>
                  <a:cubicBezTo>
                    <a:pt x="1553" y="2055"/>
                    <a:pt x="1462" y="3151"/>
                    <a:pt x="1553" y="4223"/>
                  </a:cubicBezTo>
                  <a:lnTo>
                    <a:pt x="1918" y="8925"/>
                  </a:lnTo>
                  <a:lnTo>
                    <a:pt x="24" y="15910"/>
                  </a:lnTo>
                  <a:cubicBezTo>
                    <a:pt x="1" y="16093"/>
                    <a:pt x="92" y="16275"/>
                    <a:pt x="252" y="16344"/>
                  </a:cubicBezTo>
                  <a:lnTo>
                    <a:pt x="2922" y="17348"/>
                  </a:lnTo>
                  <a:cubicBezTo>
                    <a:pt x="2960" y="17357"/>
                    <a:pt x="2998" y="17363"/>
                    <a:pt x="3034" y="17363"/>
                  </a:cubicBezTo>
                  <a:cubicBezTo>
                    <a:pt x="3085" y="17363"/>
                    <a:pt x="3133" y="17352"/>
                    <a:pt x="3173" y="17325"/>
                  </a:cubicBezTo>
                  <a:cubicBezTo>
                    <a:pt x="3265" y="17302"/>
                    <a:pt x="3310" y="17234"/>
                    <a:pt x="3333" y="17143"/>
                  </a:cubicBezTo>
                  <a:lnTo>
                    <a:pt x="4726" y="12258"/>
                  </a:lnTo>
                  <a:lnTo>
                    <a:pt x="5388" y="17622"/>
                  </a:lnTo>
                  <a:cubicBezTo>
                    <a:pt x="5410" y="17668"/>
                    <a:pt x="5433" y="17690"/>
                    <a:pt x="5456" y="17690"/>
                  </a:cubicBezTo>
                  <a:lnTo>
                    <a:pt x="8811" y="17668"/>
                  </a:lnTo>
                  <a:cubicBezTo>
                    <a:pt x="8834" y="17668"/>
                    <a:pt x="8834" y="17668"/>
                    <a:pt x="8857" y="17645"/>
                  </a:cubicBezTo>
                  <a:cubicBezTo>
                    <a:pt x="8857" y="17645"/>
                    <a:pt x="8880" y="17622"/>
                    <a:pt x="8880" y="17622"/>
                  </a:cubicBezTo>
                  <a:lnTo>
                    <a:pt x="8743" y="1621"/>
                  </a:lnTo>
                  <a:lnTo>
                    <a:pt x="9085" y="320"/>
                  </a:lnTo>
                  <a:cubicBezTo>
                    <a:pt x="9085" y="297"/>
                    <a:pt x="9085" y="297"/>
                    <a:pt x="9062" y="275"/>
                  </a:cubicBezTo>
                  <a:cubicBezTo>
                    <a:pt x="9062" y="275"/>
                    <a:pt x="9040" y="252"/>
                    <a:pt x="9040" y="252"/>
                  </a:cubicBezTo>
                  <a:lnTo>
                    <a:pt x="2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6080713" y="4296130"/>
              <a:ext cx="378467" cy="303612"/>
            </a:xfrm>
            <a:custGeom>
              <a:avLst/>
              <a:gdLst/>
              <a:ahLst/>
              <a:cxnLst/>
              <a:rect l="l" t="t" r="r" b="b"/>
              <a:pathLst>
                <a:path w="4601" h="3691" extrusionOk="0">
                  <a:moveTo>
                    <a:pt x="731" y="1"/>
                  </a:moveTo>
                  <a:lnTo>
                    <a:pt x="46" y="1849"/>
                  </a:lnTo>
                  <a:cubicBezTo>
                    <a:pt x="0" y="1964"/>
                    <a:pt x="69" y="2078"/>
                    <a:pt x="183" y="2123"/>
                  </a:cubicBezTo>
                  <a:lnTo>
                    <a:pt x="4291" y="3676"/>
                  </a:lnTo>
                  <a:cubicBezTo>
                    <a:pt x="4315" y="3686"/>
                    <a:pt x="4339" y="3690"/>
                    <a:pt x="4362" y="3690"/>
                  </a:cubicBezTo>
                  <a:cubicBezTo>
                    <a:pt x="4493" y="3690"/>
                    <a:pt x="4601" y="3538"/>
                    <a:pt x="4542" y="3402"/>
                  </a:cubicBezTo>
                  <a:lnTo>
                    <a:pt x="3287" y="1073"/>
                  </a:lnTo>
                  <a:lnTo>
                    <a:pt x="3196" y="9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6078821" y="4292346"/>
              <a:ext cx="383073" cy="311756"/>
            </a:xfrm>
            <a:custGeom>
              <a:avLst/>
              <a:gdLst/>
              <a:ahLst/>
              <a:cxnLst/>
              <a:rect l="l" t="t" r="r" b="b"/>
              <a:pathLst>
                <a:path w="4657" h="3790" extrusionOk="0">
                  <a:moveTo>
                    <a:pt x="776" y="115"/>
                  </a:moveTo>
                  <a:lnTo>
                    <a:pt x="3173" y="1005"/>
                  </a:lnTo>
                  <a:lnTo>
                    <a:pt x="4520" y="3470"/>
                  </a:lnTo>
                  <a:cubicBezTo>
                    <a:pt x="4543" y="3539"/>
                    <a:pt x="4520" y="3607"/>
                    <a:pt x="4497" y="3630"/>
                  </a:cubicBezTo>
                  <a:cubicBezTo>
                    <a:pt x="4464" y="3664"/>
                    <a:pt x="4430" y="3685"/>
                    <a:pt x="4388" y="3685"/>
                  </a:cubicBezTo>
                  <a:cubicBezTo>
                    <a:pt x="4372" y="3685"/>
                    <a:pt x="4356" y="3682"/>
                    <a:pt x="4337" y="3676"/>
                  </a:cubicBezTo>
                  <a:lnTo>
                    <a:pt x="206" y="2124"/>
                  </a:lnTo>
                  <a:cubicBezTo>
                    <a:pt x="183" y="2101"/>
                    <a:pt x="137" y="2078"/>
                    <a:pt x="137" y="2032"/>
                  </a:cubicBezTo>
                  <a:cubicBezTo>
                    <a:pt x="114" y="1987"/>
                    <a:pt x="114" y="1941"/>
                    <a:pt x="137" y="1918"/>
                  </a:cubicBezTo>
                  <a:lnTo>
                    <a:pt x="776" y="115"/>
                  </a:lnTo>
                  <a:close/>
                  <a:moveTo>
                    <a:pt x="776" y="1"/>
                  </a:moveTo>
                  <a:cubicBezTo>
                    <a:pt x="731" y="1"/>
                    <a:pt x="708" y="24"/>
                    <a:pt x="708" y="47"/>
                  </a:cubicBezTo>
                  <a:lnTo>
                    <a:pt x="23" y="1873"/>
                  </a:lnTo>
                  <a:cubicBezTo>
                    <a:pt x="0" y="1941"/>
                    <a:pt x="0" y="2010"/>
                    <a:pt x="23" y="2078"/>
                  </a:cubicBezTo>
                  <a:cubicBezTo>
                    <a:pt x="69" y="2147"/>
                    <a:pt x="114" y="2192"/>
                    <a:pt x="183" y="2215"/>
                  </a:cubicBezTo>
                  <a:lnTo>
                    <a:pt x="4292" y="3767"/>
                  </a:lnTo>
                  <a:cubicBezTo>
                    <a:pt x="4337" y="3790"/>
                    <a:pt x="4360" y="3790"/>
                    <a:pt x="4383" y="3790"/>
                  </a:cubicBezTo>
                  <a:cubicBezTo>
                    <a:pt x="4451" y="3790"/>
                    <a:pt x="4520" y="3767"/>
                    <a:pt x="4565" y="3699"/>
                  </a:cubicBezTo>
                  <a:cubicBezTo>
                    <a:pt x="4634" y="3630"/>
                    <a:pt x="4657" y="3516"/>
                    <a:pt x="4611" y="3425"/>
                  </a:cubicBezTo>
                  <a:lnTo>
                    <a:pt x="3356" y="1097"/>
                  </a:lnTo>
                  <a:lnTo>
                    <a:pt x="3264" y="937"/>
                  </a:lnTo>
                  <a:cubicBezTo>
                    <a:pt x="3264" y="914"/>
                    <a:pt x="3242" y="914"/>
                    <a:pt x="3242" y="914"/>
                  </a:cubicBezTo>
                  <a:lnTo>
                    <a:pt x="7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6080713" y="4433166"/>
              <a:ext cx="378467" cy="166571"/>
            </a:xfrm>
            <a:custGeom>
              <a:avLst/>
              <a:gdLst/>
              <a:ahLst/>
              <a:cxnLst/>
              <a:rect l="l" t="t" r="r" b="b"/>
              <a:pathLst>
                <a:path w="4601" h="2025" extrusionOk="0">
                  <a:moveTo>
                    <a:pt x="114" y="1"/>
                  </a:moveTo>
                  <a:lnTo>
                    <a:pt x="46" y="183"/>
                  </a:lnTo>
                  <a:cubicBezTo>
                    <a:pt x="0" y="298"/>
                    <a:pt x="69" y="412"/>
                    <a:pt x="183" y="457"/>
                  </a:cubicBezTo>
                  <a:lnTo>
                    <a:pt x="4291" y="2010"/>
                  </a:lnTo>
                  <a:cubicBezTo>
                    <a:pt x="4315" y="2020"/>
                    <a:pt x="4339" y="2024"/>
                    <a:pt x="4362" y="2024"/>
                  </a:cubicBezTo>
                  <a:cubicBezTo>
                    <a:pt x="4493" y="2024"/>
                    <a:pt x="4601" y="1872"/>
                    <a:pt x="4542" y="1736"/>
                  </a:cubicBezTo>
                  <a:lnTo>
                    <a:pt x="4497" y="1667"/>
                  </a:lnTo>
                  <a:cubicBezTo>
                    <a:pt x="4466" y="1667"/>
                    <a:pt x="4436" y="1677"/>
                    <a:pt x="4405" y="1677"/>
                  </a:cubicBezTo>
                  <a:cubicBezTo>
                    <a:pt x="4390" y="1677"/>
                    <a:pt x="4375" y="1675"/>
                    <a:pt x="4360" y="1667"/>
                  </a:cubicBezTo>
                  <a:lnTo>
                    <a:pt x="228" y="115"/>
                  </a:lnTo>
                  <a:cubicBezTo>
                    <a:pt x="183" y="92"/>
                    <a:pt x="137" y="47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1"/>
            <p:cNvSpPr/>
            <p:nvPr/>
          </p:nvSpPr>
          <p:spPr>
            <a:xfrm>
              <a:off x="6078821" y="4429465"/>
              <a:ext cx="383073" cy="174633"/>
            </a:xfrm>
            <a:custGeom>
              <a:avLst/>
              <a:gdLst/>
              <a:ahLst/>
              <a:cxnLst/>
              <a:rect l="l" t="t" r="r" b="b"/>
              <a:pathLst>
                <a:path w="4657" h="2123" extrusionOk="0">
                  <a:moveTo>
                    <a:pt x="160" y="160"/>
                  </a:moveTo>
                  <a:cubicBezTo>
                    <a:pt x="183" y="183"/>
                    <a:pt x="206" y="183"/>
                    <a:pt x="229" y="206"/>
                  </a:cubicBezTo>
                  <a:lnTo>
                    <a:pt x="4360" y="1758"/>
                  </a:lnTo>
                  <a:cubicBezTo>
                    <a:pt x="4406" y="1781"/>
                    <a:pt x="4451" y="1781"/>
                    <a:pt x="4474" y="1781"/>
                  </a:cubicBezTo>
                  <a:lnTo>
                    <a:pt x="4520" y="1803"/>
                  </a:lnTo>
                  <a:cubicBezTo>
                    <a:pt x="4543" y="1872"/>
                    <a:pt x="4520" y="1940"/>
                    <a:pt x="4497" y="1963"/>
                  </a:cubicBezTo>
                  <a:cubicBezTo>
                    <a:pt x="4464" y="1997"/>
                    <a:pt x="4430" y="2018"/>
                    <a:pt x="4388" y="2018"/>
                  </a:cubicBezTo>
                  <a:cubicBezTo>
                    <a:pt x="4372" y="2018"/>
                    <a:pt x="4356" y="2015"/>
                    <a:pt x="4337" y="2009"/>
                  </a:cubicBezTo>
                  <a:lnTo>
                    <a:pt x="206" y="457"/>
                  </a:lnTo>
                  <a:cubicBezTo>
                    <a:pt x="183" y="434"/>
                    <a:pt x="137" y="411"/>
                    <a:pt x="137" y="365"/>
                  </a:cubicBezTo>
                  <a:cubicBezTo>
                    <a:pt x="114" y="320"/>
                    <a:pt x="114" y="274"/>
                    <a:pt x="137" y="251"/>
                  </a:cubicBezTo>
                  <a:lnTo>
                    <a:pt x="160" y="160"/>
                  </a:lnTo>
                  <a:close/>
                  <a:moveTo>
                    <a:pt x="137" y="0"/>
                  </a:moveTo>
                  <a:cubicBezTo>
                    <a:pt x="114" y="0"/>
                    <a:pt x="92" y="23"/>
                    <a:pt x="92" y="23"/>
                  </a:cubicBezTo>
                  <a:lnTo>
                    <a:pt x="23" y="206"/>
                  </a:lnTo>
                  <a:cubicBezTo>
                    <a:pt x="0" y="274"/>
                    <a:pt x="0" y="343"/>
                    <a:pt x="23" y="411"/>
                  </a:cubicBezTo>
                  <a:cubicBezTo>
                    <a:pt x="69" y="480"/>
                    <a:pt x="114" y="525"/>
                    <a:pt x="183" y="548"/>
                  </a:cubicBezTo>
                  <a:lnTo>
                    <a:pt x="4292" y="2100"/>
                  </a:lnTo>
                  <a:cubicBezTo>
                    <a:pt x="4337" y="2123"/>
                    <a:pt x="4360" y="2123"/>
                    <a:pt x="4383" y="2123"/>
                  </a:cubicBezTo>
                  <a:cubicBezTo>
                    <a:pt x="4451" y="2123"/>
                    <a:pt x="4520" y="2100"/>
                    <a:pt x="4565" y="2032"/>
                  </a:cubicBezTo>
                  <a:cubicBezTo>
                    <a:pt x="4634" y="1963"/>
                    <a:pt x="4657" y="1849"/>
                    <a:pt x="4611" y="1758"/>
                  </a:cubicBezTo>
                  <a:lnTo>
                    <a:pt x="4565" y="1689"/>
                  </a:lnTo>
                  <a:cubicBezTo>
                    <a:pt x="4549" y="1673"/>
                    <a:pt x="4533" y="1657"/>
                    <a:pt x="4517" y="1657"/>
                  </a:cubicBezTo>
                  <a:cubicBezTo>
                    <a:pt x="4510" y="1657"/>
                    <a:pt x="4504" y="1660"/>
                    <a:pt x="4497" y="1666"/>
                  </a:cubicBezTo>
                  <a:lnTo>
                    <a:pt x="4383" y="1666"/>
                  </a:lnTo>
                  <a:lnTo>
                    <a:pt x="274" y="92"/>
                  </a:lnTo>
                  <a:cubicBezTo>
                    <a:pt x="229" y="92"/>
                    <a:pt x="206" y="69"/>
                    <a:pt x="183" y="23"/>
                  </a:cubicBezTo>
                  <a:cubicBezTo>
                    <a:pt x="183" y="0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1"/>
            <p:cNvSpPr/>
            <p:nvPr/>
          </p:nvSpPr>
          <p:spPr>
            <a:xfrm>
              <a:off x="6088198" y="4438842"/>
              <a:ext cx="317349" cy="116477"/>
            </a:xfrm>
            <a:custGeom>
              <a:avLst/>
              <a:gdLst/>
              <a:ahLst/>
              <a:cxnLst/>
              <a:rect l="l" t="t" r="r" b="b"/>
              <a:pathLst>
                <a:path w="3858" h="1416" extrusionOk="0">
                  <a:moveTo>
                    <a:pt x="3858" y="1416"/>
                  </a:moveTo>
                  <a:lnTo>
                    <a:pt x="0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1"/>
            <p:cNvSpPr/>
            <p:nvPr/>
          </p:nvSpPr>
          <p:spPr>
            <a:xfrm>
              <a:off x="6084414" y="4434318"/>
              <a:ext cx="324917" cy="126594"/>
            </a:xfrm>
            <a:custGeom>
              <a:avLst/>
              <a:gdLst/>
              <a:ahLst/>
              <a:cxnLst/>
              <a:rect l="l" t="t" r="r" b="b"/>
              <a:pathLst>
                <a:path w="3950" h="1539" extrusionOk="0">
                  <a:moveTo>
                    <a:pt x="49" y="0"/>
                  </a:moveTo>
                  <a:cubicBezTo>
                    <a:pt x="33" y="0"/>
                    <a:pt x="17" y="16"/>
                    <a:pt x="1" y="33"/>
                  </a:cubicBezTo>
                  <a:cubicBezTo>
                    <a:pt x="1" y="55"/>
                    <a:pt x="1" y="101"/>
                    <a:pt x="46" y="101"/>
                  </a:cubicBezTo>
                  <a:lnTo>
                    <a:pt x="3881" y="1539"/>
                  </a:lnTo>
                  <a:lnTo>
                    <a:pt x="3904" y="1539"/>
                  </a:lnTo>
                  <a:cubicBezTo>
                    <a:pt x="3927" y="1539"/>
                    <a:pt x="3950" y="1516"/>
                    <a:pt x="3950" y="1493"/>
                  </a:cubicBezTo>
                  <a:cubicBezTo>
                    <a:pt x="3950" y="1471"/>
                    <a:pt x="3950" y="1448"/>
                    <a:pt x="3927" y="1425"/>
                  </a:cubicBezTo>
                  <a:lnTo>
                    <a:pt x="69" y="10"/>
                  </a:lnTo>
                  <a:cubicBezTo>
                    <a:pt x="63" y="3"/>
                    <a:pt x="56" y="0"/>
                    <a:pt x="49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1"/>
            <p:cNvSpPr/>
            <p:nvPr/>
          </p:nvSpPr>
          <p:spPr>
            <a:xfrm>
              <a:off x="6153920" y="4357163"/>
              <a:ext cx="69508" cy="60130"/>
            </a:xfrm>
            <a:custGeom>
              <a:avLst/>
              <a:gdLst/>
              <a:ahLst/>
              <a:cxnLst/>
              <a:rect l="l" t="t" r="r" b="b"/>
              <a:pathLst>
                <a:path w="845" h="731" extrusionOk="0">
                  <a:moveTo>
                    <a:pt x="421" y="1"/>
                  </a:moveTo>
                  <a:cubicBezTo>
                    <a:pt x="294" y="1"/>
                    <a:pt x="175" y="66"/>
                    <a:pt x="114" y="172"/>
                  </a:cubicBezTo>
                  <a:cubicBezTo>
                    <a:pt x="0" y="354"/>
                    <a:pt x="69" y="583"/>
                    <a:pt x="229" y="674"/>
                  </a:cubicBezTo>
                  <a:cubicBezTo>
                    <a:pt x="291" y="713"/>
                    <a:pt x="359" y="730"/>
                    <a:pt x="424" y="730"/>
                  </a:cubicBezTo>
                  <a:cubicBezTo>
                    <a:pt x="551" y="730"/>
                    <a:pt x="671" y="665"/>
                    <a:pt x="731" y="560"/>
                  </a:cubicBezTo>
                  <a:cubicBezTo>
                    <a:pt x="845" y="377"/>
                    <a:pt x="776" y="149"/>
                    <a:pt x="617" y="58"/>
                  </a:cubicBezTo>
                  <a:cubicBezTo>
                    <a:pt x="554" y="1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1"/>
            <p:cNvSpPr/>
            <p:nvPr/>
          </p:nvSpPr>
          <p:spPr>
            <a:xfrm>
              <a:off x="6150136" y="4353214"/>
              <a:ext cx="77075" cy="68767"/>
            </a:xfrm>
            <a:custGeom>
              <a:avLst/>
              <a:gdLst/>
              <a:ahLst/>
              <a:cxnLst/>
              <a:rect l="l" t="t" r="r" b="b"/>
              <a:pathLst>
                <a:path w="937" h="836" extrusionOk="0">
                  <a:moveTo>
                    <a:pt x="480" y="106"/>
                  </a:moveTo>
                  <a:cubicBezTo>
                    <a:pt x="526" y="106"/>
                    <a:pt x="571" y="128"/>
                    <a:pt x="640" y="151"/>
                  </a:cubicBezTo>
                  <a:cubicBezTo>
                    <a:pt x="777" y="242"/>
                    <a:pt x="822" y="425"/>
                    <a:pt x="731" y="585"/>
                  </a:cubicBezTo>
                  <a:cubicBezTo>
                    <a:pt x="672" y="673"/>
                    <a:pt x="575" y="724"/>
                    <a:pt x="477" y="724"/>
                  </a:cubicBezTo>
                  <a:cubicBezTo>
                    <a:pt x="423" y="724"/>
                    <a:pt x="369" y="708"/>
                    <a:pt x="320" y="676"/>
                  </a:cubicBezTo>
                  <a:cubicBezTo>
                    <a:pt x="160" y="585"/>
                    <a:pt x="115" y="402"/>
                    <a:pt x="206" y="265"/>
                  </a:cubicBezTo>
                  <a:cubicBezTo>
                    <a:pt x="252" y="197"/>
                    <a:pt x="320" y="128"/>
                    <a:pt x="389" y="106"/>
                  </a:cubicBezTo>
                  <a:close/>
                  <a:moveTo>
                    <a:pt x="490" y="1"/>
                  </a:moveTo>
                  <a:cubicBezTo>
                    <a:pt x="449" y="1"/>
                    <a:pt x="408" y="6"/>
                    <a:pt x="366" y="14"/>
                  </a:cubicBezTo>
                  <a:cubicBezTo>
                    <a:pt x="252" y="37"/>
                    <a:pt x="160" y="106"/>
                    <a:pt x="115" y="197"/>
                  </a:cubicBezTo>
                  <a:cubicBezTo>
                    <a:pt x="1" y="402"/>
                    <a:pt x="69" y="653"/>
                    <a:pt x="252" y="767"/>
                  </a:cubicBezTo>
                  <a:cubicBezTo>
                    <a:pt x="320" y="813"/>
                    <a:pt x="389" y="836"/>
                    <a:pt x="480" y="836"/>
                  </a:cubicBezTo>
                  <a:cubicBezTo>
                    <a:pt x="617" y="836"/>
                    <a:pt x="754" y="767"/>
                    <a:pt x="822" y="631"/>
                  </a:cubicBezTo>
                  <a:cubicBezTo>
                    <a:pt x="937" y="425"/>
                    <a:pt x="891" y="174"/>
                    <a:pt x="685" y="60"/>
                  </a:cubicBezTo>
                  <a:cubicBezTo>
                    <a:pt x="628" y="16"/>
                    <a:pt x="561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1"/>
            <p:cNvSpPr/>
            <p:nvPr/>
          </p:nvSpPr>
          <p:spPr>
            <a:xfrm>
              <a:off x="6311604" y="4384389"/>
              <a:ext cx="39566" cy="20729"/>
            </a:xfrm>
            <a:custGeom>
              <a:avLst/>
              <a:gdLst/>
              <a:ahLst/>
              <a:cxnLst/>
              <a:rect l="l" t="t" r="r" b="b"/>
              <a:pathLst>
                <a:path w="481" h="252" extrusionOk="0">
                  <a:moveTo>
                    <a:pt x="1" y="252"/>
                  </a:moveTo>
                  <a:lnTo>
                    <a:pt x="480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1"/>
            <p:cNvSpPr/>
            <p:nvPr/>
          </p:nvSpPr>
          <p:spPr>
            <a:xfrm>
              <a:off x="6306010" y="4379372"/>
              <a:ext cx="50753" cy="29530"/>
            </a:xfrm>
            <a:custGeom>
              <a:avLst/>
              <a:gdLst/>
              <a:ahLst/>
              <a:cxnLst/>
              <a:rect l="l" t="t" r="r" b="b"/>
              <a:pathLst>
                <a:path w="617" h="359" extrusionOk="0">
                  <a:moveTo>
                    <a:pt x="554" y="1"/>
                  </a:moveTo>
                  <a:cubicBezTo>
                    <a:pt x="544" y="1"/>
                    <a:pt x="535" y="6"/>
                    <a:pt x="525" y="16"/>
                  </a:cubicBezTo>
                  <a:lnTo>
                    <a:pt x="46" y="267"/>
                  </a:lnTo>
                  <a:cubicBezTo>
                    <a:pt x="23" y="267"/>
                    <a:pt x="0" y="313"/>
                    <a:pt x="23" y="335"/>
                  </a:cubicBezTo>
                  <a:cubicBezTo>
                    <a:pt x="23" y="358"/>
                    <a:pt x="46" y="358"/>
                    <a:pt x="69" y="358"/>
                  </a:cubicBezTo>
                  <a:lnTo>
                    <a:pt x="92" y="358"/>
                  </a:lnTo>
                  <a:lnTo>
                    <a:pt x="571" y="107"/>
                  </a:lnTo>
                  <a:cubicBezTo>
                    <a:pt x="594" y="84"/>
                    <a:pt x="616" y="61"/>
                    <a:pt x="594" y="39"/>
                  </a:cubicBezTo>
                  <a:cubicBezTo>
                    <a:pt x="580" y="12"/>
                    <a:pt x="567" y="1"/>
                    <a:pt x="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1"/>
            <p:cNvSpPr/>
            <p:nvPr/>
          </p:nvSpPr>
          <p:spPr>
            <a:xfrm>
              <a:off x="6326656" y="4414412"/>
              <a:ext cx="39484" cy="20729"/>
            </a:xfrm>
            <a:custGeom>
              <a:avLst/>
              <a:gdLst/>
              <a:ahLst/>
              <a:cxnLst/>
              <a:rect l="l" t="t" r="r" b="b"/>
              <a:pathLst>
                <a:path w="480" h="252" extrusionOk="0">
                  <a:moveTo>
                    <a:pt x="0" y="252"/>
                  </a:moveTo>
                  <a:lnTo>
                    <a:pt x="48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1"/>
            <p:cNvSpPr/>
            <p:nvPr/>
          </p:nvSpPr>
          <p:spPr>
            <a:xfrm>
              <a:off x="6320981" y="4409888"/>
              <a:ext cx="50835" cy="29037"/>
            </a:xfrm>
            <a:custGeom>
              <a:avLst/>
              <a:gdLst/>
              <a:ahLst/>
              <a:cxnLst/>
              <a:rect l="l" t="t" r="r" b="b"/>
              <a:pathLst>
                <a:path w="618" h="353" extrusionOk="0">
                  <a:moveTo>
                    <a:pt x="550" y="1"/>
                  </a:moveTo>
                  <a:cubicBezTo>
                    <a:pt x="541" y="1"/>
                    <a:pt x="532" y="3"/>
                    <a:pt x="526" y="10"/>
                  </a:cubicBezTo>
                  <a:lnTo>
                    <a:pt x="46" y="261"/>
                  </a:lnTo>
                  <a:cubicBezTo>
                    <a:pt x="24" y="284"/>
                    <a:pt x="1" y="307"/>
                    <a:pt x="24" y="330"/>
                  </a:cubicBezTo>
                  <a:cubicBezTo>
                    <a:pt x="24" y="352"/>
                    <a:pt x="46" y="352"/>
                    <a:pt x="69" y="352"/>
                  </a:cubicBezTo>
                  <a:lnTo>
                    <a:pt x="92" y="352"/>
                  </a:lnTo>
                  <a:lnTo>
                    <a:pt x="571" y="101"/>
                  </a:lnTo>
                  <a:cubicBezTo>
                    <a:pt x="594" y="78"/>
                    <a:pt x="617" y="56"/>
                    <a:pt x="594" y="33"/>
                  </a:cubicBezTo>
                  <a:cubicBezTo>
                    <a:pt x="594" y="17"/>
                    <a:pt x="571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1"/>
            <p:cNvSpPr/>
            <p:nvPr/>
          </p:nvSpPr>
          <p:spPr>
            <a:xfrm>
              <a:off x="6341627" y="4444435"/>
              <a:ext cx="39566" cy="20729"/>
            </a:xfrm>
            <a:custGeom>
              <a:avLst/>
              <a:gdLst/>
              <a:ahLst/>
              <a:cxnLst/>
              <a:rect l="l" t="t" r="r" b="b"/>
              <a:pathLst>
                <a:path w="481" h="252" extrusionOk="0">
                  <a:moveTo>
                    <a:pt x="1" y="252"/>
                  </a:moveTo>
                  <a:lnTo>
                    <a:pt x="48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1"/>
            <p:cNvSpPr/>
            <p:nvPr/>
          </p:nvSpPr>
          <p:spPr>
            <a:xfrm>
              <a:off x="6336034" y="4439911"/>
              <a:ext cx="48861" cy="29037"/>
            </a:xfrm>
            <a:custGeom>
              <a:avLst/>
              <a:gdLst/>
              <a:ahLst/>
              <a:cxnLst/>
              <a:rect l="l" t="t" r="r" b="b"/>
              <a:pathLst>
                <a:path w="594" h="353" extrusionOk="0">
                  <a:moveTo>
                    <a:pt x="545" y="1"/>
                  </a:moveTo>
                  <a:cubicBezTo>
                    <a:pt x="539" y="1"/>
                    <a:pt x="532" y="4"/>
                    <a:pt x="525" y="10"/>
                  </a:cubicBezTo>
                  <a:lnTo>
                    <a:pt x="46" y="261"/>
                  </a:lnTo>
                  <a:cubicBezTo>
                    <a:pt x="0" y="261"/>
                    <a:pt x="0" y="307"/>
                    <a:pt x="23" y="330"/>
                  </a:cubicBezTo>
                  <a:cubicBezTo>
                    <a:pt x="23" y="353"/>
                    <a:pt x="46" y="353"/>
                    <a:pt x="69" y="353"/>
                  </a:cubicBezTo>
                  <a:lnTo>
                    <a:pt x="92" y="353"/>
                  </a:lnTo>
                  <a:lnTo>
                    <a:pt x="571" y="101"/>
                  </a:lnTo>
                  <a:cubicBezTo>
                    <a:pt x="594" y="79"/>
                    <a:pt x="594" y="56"/>
                    <a:pt x="594" y="33"/>
                  </a:cubicBezTo>
                  <a:cubicBezTo>
                    <a:pt x="578" y="17"/>
                    <a:pt x="562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1"/>
            <p:cNvSpPr/>
            <p:nvPr/>
          </p:nvSpPr>
          <p:spPr>
            <a:xfrm>
              <a:off x="6319089" y="4297692"/>
              <a:ext cx="32080" cy="68027"/>
            </a:xfrm>
            <a:custGeom>
              <a:avLst/>
              <a:gdLst/>
              <a:ahLst/>
              <a:cxnLst/>
              <a:rect l="l" t="t" r="r" b="b"/>
              <a:pathLst>
                <a:path w="390" h="827" extrusionOk="0">
                  <a:moveTo>
                    <a:pt x="186" y="0"/>
                  </a:moveTo>
                  <a:cubicBezTo>
                    <a:pt x="93" y="0"/>
                    <a:pt x="21" y="65"/>
                    <a:pt x="1" y="164"/>
                  </a:cubicBezTo>
                  <a:cubicBezTo>
                    <a:pt x="1" y="254"/>
                    <a:pt x="45" y="827"/>
                    <a:pt x="90" y="827"/>
                  </a:cubicBezTo>
                  <a:cubicBezTo>
                    <a:pt x="91" y="827"/>
                    <a:pt x="91" y="827"/>
                    <a:pt x="92" y="826"/>
                  </a:cubicBezTo>
                  <a:cubicBezTo>
                    <a:pt x="206" y="826"/>
                    <a:pt x="366" y="324"/>
                    <a:pt x="389" y="233"/>
                  </a:cubicBezTo>
                  <a:cubicBezTo>
                    <a:pt x="389" y="119"/>
                    <a:pt x="321" y="27"/>
                    <a:pt x="229" y="4"/>
                  </a:cubicBezTo>
                  <a:cubicBezTo>
                    <a:pt x="215" y="2"/>
                    <a:pt x="200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1"/>
            <p:cNvSpPr/>
            <p:nvPr/>
          </p:nvSpPr>
          <p:spPr>
            <a:xfrm>
              <a:off x="6313496" y="4293497"/>
              <a:ext cx="41376" cy="77816"/>
            </a:xfrm>
            <a:custGeom>
              <a:avLst/>
              <a:gdLst/>
              <a:ahLst/>
              <a:cxnLst/>
              <a:rect l="l" t="t" r="r" b="b"/>
              <a:pathLst>
                <a:path w="503" h="946" extrusionOk="0">
                  <a:moveTo>
                    <a:pt x="274" y="101"/>
                  </a:moveTo>
                  <a:cubicBezTo>
                    <a:pt x="320" y="124"/>
                    <a:pt x="343" y="147"/>
                    <a:pt x="366" y="170"/>
                  </a:cubicBezTo>
                  <a:cubicBezTo>
                    <a:pt x="389" y="192"/>
                    <a:pt x="411" y="238"/>
                    <a:pt x="389" y="261"/>
                  </a:cubicBezTo>
                  <a:cubicBezTo>
                    <a:pt x="389" y="375"/>
                    <a:pt x="252" y="717"/>
                    <a:pt x="183" y="809"/>
                  </a:cubicBezTo>
                  <a:cubicBezTo>
                    <a:pt x="137" y="672"/>
                    <a:pt x="115" y="307"/>
                    <a:pt x="137" y="215"/>
                  </a:cubicBezTo>
                  <a:cubicBezTo>
                    <a:pt x="137" y="192"/>
                    <a:pt x="160" y="147"/>
                    <a:pt x="183" y="124"/>
                  </a:cubicBezTo>
                  <a:cubicBezTo>
                    <a:pt x="206" y="124"/>
                    <a:pt x="229" y="101"/>
                    <a:pt x="252" y="101"/>
                  </a:cubicBezTo>
                  <a:close/>
                  <a:moveTo>
                    <a:pt x="246" y="1"/>
                  </a:moveTo>
                  <a:cubicBezTo>
                    <a:pt x="203" y="1"/>
                    <a:pt x="165" y="22"/>
                    <a:pt x="115" y="55"/>
                  </a:cubicBezTo>
                  <a:cubicBezTo>
                    <a:pt x="69" y="78"/>
                    <a:pt x="46" y="147"/>
                    <a:pt x="23" y="215"/>
                  </a:cubicBezTo>
                  <a:cubicBezTo>
                    <a:pt x="1" y="284"/>
                    <a:pt x="46" y="832"/>
                    <a:pt x="115" y="923"/>
                  </a:cubicBezTo>
                  <a:cubicBezTo>
                    <a:pt x="115" y="923"/>
                    <a:pt x="137" y="946"/>
                    <a:pt x="160" y="946"/>
                  </a:cubicBezTo>
                  <a:cubicBezTo>
                    <a:pt x="320" y="923"/>
                    <a:pt x="503" y="329"/>
                    <a:pt x="503" y="284"/>
                  </a:cubicBezTo>
                  <a:cubicBezTo>
                    <a:pt x="503" y="215"/>
                    <a:pt x="503" y="147"/>
                    <a:pt x="457" y="101"/>
                  </a:cubicBezTo>
                  <a:cubicBezTo>
                    <a:pt x="411" y="55"/>
                    <a:pt x="366" y="10"/>
                    <a:pt x="297" y="10"/>
                  </a:cubicBezTo>
                  <a:cubicBezTo>
                    <a:pt x="279" y="4"/>
                    <a:pt x="262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1"/>
            <p:cNvSpPr/>
            <p:nvPr/>
          </p:nvSpPr>
          <p:spPr>
            <a:xfrm>
              <a:off x="6326656" y="4341205"/>
              <a:ext cx="67616" cy="31998"/>
            </a:xfrm>
            <a:custGeom>
              <a:avLst/>
              <a:gdLst/>
              <a:ahLst/>
              <a:cxnLst/>
              <a:rect l="l" t="t" r="r" b="b"/>
              <a:pathLst>
                <a:path w="822" h="389" extrusionOk="0">
                  <a:moveTo>
                    <a:pt x="571" y="0"/>
                  </a:moveTo>
                  <a:cubicBezTo>
                    <a:pt x="480" y="23"/>
                    <a:pt x="0" y="206"/>
                    <a:pt x="0" y="297"/>
                  </a:cubicBezTo>
                  <a:cubicBezTo>
                    <a:pt x="23" y="343"/>
                    <a:pt x="548" y="388"/>
                    <a:pt x="639" y="388"/>
                  </a:cubicBezTo>
                  <a:cubicBezTo>
                    <a:pt x="754" y="366"/>
                    <a:pt x="822" y="252"/>
                    <a:pt x="799" y="160"/>
                  </a:cubicBezTo>
                  <a:cubicBezTo>
                    <a:pt x="776" y="69"/>
                    <a:pt x="685" y="0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1"/>
            <p:cNvSpPr/>
            <p:nvPr/>
          </p:nvSpPr>
          <p:spPr>
            <a:xfrm>
              <a:off x="6322873" y="4337422"/>
              <a:ext cx="75183" cy="39566"/>
            </a:xfrm>
            <a:custGeom>
              <a:avLst/>
              <a:gdLst/>
              <a:ahLst/>
              <a:cxnLst/>
              <a:rect l="l" t="t" r="r" b="b"/>
              <a:pathLst>
                <a:path w="914" h="481" extrusionOk="0">
                  <a:moveTo>
                    <a:pt x="676" y="109"/>
                  </a:moveTo>
                  <a:cubicBezTo>
                    <a:pt x="731" y="109"/>
                    <a:pt x="781" y="150"/>
                    <a:pt x="800" y="206"/>
                  </a:cubicBezTo>
                  <a:cubicBezTo>
                    <a:pt x="800" y="252"/>
                    <a:pt x="800" y="298"/>
                    <a:pt x="777" y="320"/>
                  </a:cubicBezTo>
                  <a:cubicBezTo>
                    <a:pt x="754" y="343"/>
                    <a:pt x="708" y="366"/>
                    <a:pt x="685" y="366"/>
                  </a:cubicBezTo>
                  <a:cubicBezTo>
                    <a:pt x="661" y="372"/>
                    <a:pt x="618" y="375"/>
                    <a:pt x="567" y="375"/>
                  </a:cubicBezTo>
                  <a:cubicBezTo>
                    <a:pt x="425" y="375"/>
                    <a:pt x="215" y="354"/>
                    <a:pt x="115" y="320"/>
                  </a:cubicBezTo>
                  <a:cubicBezTo>
                    <a:pt x="206" y="252"/>
                    <a:pt x="526" y="138"/>
                    <a:pt x="640" y="115"/>
                  </a:cubicBezTo>
                  <a:cubicBezTo>
                    <a:pt x="652" y="111"/>
                    <a:pt x="664" y="109"/>
                    <a:pt x="676" y="109"/>
                  </a:cubicBezTo>
                  <a:close/>
                  <a:moveTo>
                    <a:pt x="617" y="1"/>
                  </a:moveTo>
                  <a:cubicBezTo>
                    <a:pt x="548" y="24"/>
                    <a:pt x="115" y="161"/>
                    <a:pt x="23" y="298"/>
                  </a:cubicBezTo>
                  <a:cubicBezTo>
                    <a:pt x="1" y="320"/>
                    <a:pt x="1" y="343"/>
                    <a:pt x="1" y="366"/>
                  </a:cubicBezTo>
                  <a:cubicBezTo>
                    <a:pt x="23" y="457"/>
                    <a:pt x="457" y="480"/>
                    <a:pt x="640" y="480"/>
                  </a:cubicBezTo>
                  <a:lnTo>
                    <a:pt x="708" y="480"/>
                  </a:lnTo>
                  <a:cubicBezTo>
                    <a:pt x="777" y="457"/>
                    <a:pt x="822" y="434"/>
                    <a:pt x="868" y="389"/>
                  </a:cubicBezTo>
                  <a:cubicBezTo>
                    <a:pt x="891" y="320"/>
                    <a:pt x="914" y="252"/>
                    <a:pt x="891" y="206"/>
                  </a:cubicBezTo>
                  <a:cubicBezTo>
                    <a:pt x="891" y="138"/>
                    <a:pt x="845" y="69"/>
                    <a:pt x="800" y="46"/>
                  </a:cubicBezTo>
                  <a:cubicBezTo>
                    <a:pt x="731" y="1"/>
                    <a:pt x="68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1"/>
            <p:cNvSpPr/>
            <p:nvPr/>
          </p:nvSpPr>
          <p:spPr>
            <a:xfrm>
              <a:off x="6829813" y="3133951"/>
              <a:ext cx="1974" cy="769930"/>
            </a:xfrm>
            <a:custGeom>
              <a:avLst/>
              <a:gdLst/>
              <a:ahLst/>
              <a:cxnLst/>
              <a:rect l="l" t="t" r="r" b="b"/>
              <a:pathLst>
                <a:path w="24" h="9360" extrusionOk="0">
                  <a:moveTo>
                    <a:pt x="0" y="1"/>
                  </a:moveTo>
                  <a:lnTo>
                    <a:pt x="23" y="9359"/>
                  </a:lnTo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1"/>
            <p:cNvSpPr/>
            <p:nvPr/>
          </p:nvSpPr>
          <p:spPr>
            <a:xfrm>
              <a:off x="6198996" y="1783326"/>
              <a:ext cx="585838" cy="589375"/>
            </a:xfrm>
            <a:custGeom>
              <a:avLst/>
              <a:gdLst/>
              <a:ahLst/>
              <a:cxnLst/>
              <a:rect l="l" t="t" r="r" b="b"/>
              <a:pathLst>
                <a:path w="7122" h="7165" extrusionOk="0">
                  <a:moveTo>
                    <a:pt x="4075" y="1"/>
                  </a:moveTo>
                  <a:cubicBezTo>
                    <a:pt x="3599" y="1"/>
                    <a:pt x="3108" y="148"/>
                    <a:pt x="2671" y="397"/>
                  </a:cubicBezTo>
                  <a:cubicBezTo>
                    <a:pt x="2260" y="649"/>
                    <a:pt x="2009" y="1037"/>
                    <a:pt x="1872" y="1493"/>
                  </a:cubicBezTo>
                  <a:cubicBezTo>
                    <a:pt x="1849" y="1584"/>
                    <a:pt x="1826" y="1676"/>
                    <a:pt x="1758" y="1744"/>
                  </a:cubicBezTo>
                  <a:cubicBezTo>
                    <a:pt x="1644" y="1881"/>
                    <a:pt x="1507" y="1858"/>
                    <a:pt x="1370" y="1881"/>
                  </a:cubicBezTo>
                  <a:cubicBezTo>
                    <a:pt x="1233" y="1881"/>
                    <a:pt x="1141" y="1904"/>
                    <a:pt x="1027" y="1950"/>
                  </a:cubicBezTo>
                  <a:cubicBezTo>
                    <a:pt x="982" y="1972"/>
                    <a:pt x="959" y="1972"/>
                    <a:pt x="913" y="1995"/>
                  </a:cubicBezTo>
                  <a:cubicBezTo>
                    <a:pt x="639" y="2109"/>
                    <a:pt x="411" y="2338"/>
                    <a:pt x="251" y="2589"/>
                  </a:cubicBezTo>
                  <a:cubicBezTo>
                    <a:pt x="0" y="3068"/>
                    <a:pt x="46" y="3661"/>
                    <a:pt x="365" y="4095"/>
                  </a:cubicBezTo>
                  <a:cubicBezTo>
                    <a:pt x="457" y="4232"/>
                    <a:pt x="594" y="4346"/>
                    <a:pt x="594" y="4506"/>
                  </a:cubicBezTo>
                  <a:cubicBezTo>
                    <a:pt x="594" y="4643"/>
                    <a:pt x="525" y="4757"/>
                    <a:pt x="502" y="4871"/>
                  </a:cubicBezTo>
                  <a:cubicBezTo>
                    <a:pt x="457" y="5008"/>
                    <a:pt x="457" y="5145"/>
                    <a:pt x="457" y="5305"/>
                  </a:cubicBezTo>
                  <a:cubicBezTo>
                    <a:pt x="502" y="6172"/>
                    <a:pt x="1301" y="6971"/>
                    <a:pt x="2328" y="7131"/>
                  </a:cubicBezTo>
                  <a:cubicBezTo>
                    <a:pt x="2470" y="7154"/>
                    <a:pt x="2610" y="7165"/>
                    <a:pt x="2749" y="7165"/>
                  </a:cubicBezTo>
                  <a:cubicBezTo>
                    <a:pt x="3302" y="7165"/>
                    <a:pt x="3817" y="6989"/>
                    <a:pt x="4200" y="6697"/>
                  </a:cubicBezTo>
                  <a:cubicBezTo>
                    <a:pt x="4771" y="6264"/>
                    <a:pt x="5410" y="5898"/>
                    <a:pt x="6072" y="5556"/>
                  </a:cubicBezTo>
                  <a:cubicBezTo>
                    <a:pt x="6620" y="5282"/>
                    <a:pt x="6985" y="4780"/>
                    <a:pt x="7053" y="4209"/>
                  </a:cubicBezTo>
                  <a:cubicBezTo>
                    <a:pt x="7122" y="3798"/>
                    <a:pt x="7008" y="3433"/>
                    <a:pt x="6779" y="3091"/>
                  </a:cubicBezTo>
                  <a:cubicBezTo>
                    <a:pt x="6734" y="3000"/>
                    <a:pt x="6688" y="2931"/>
                    <a:pt x="6665" y="2863"/>
                  </a:cubicBezTo>
                  <a:cubicBezTo>
                    <a:pt x="6528" y="2634"/>
                    <a:pt x="6186" y="2292"/>
                    <a:pt x="6095" y="2018"/>
                  </a:cubicBezTo>
                  <a:lnTo>
                    <a:pt x="6095" y="2018"/>
                  </a:lnTo>
                  <a:cubicBezTo>
                    <a:pt x="6152" y="2053"/>
                    <a:pt x="6213" y="2068"/>
                    <a:pt x="6271" y="2068"/>
                  </a:cubicBezTo>
                  <a:cubicBezTo>
                    <a:pt x="6444" y="2068"/>
                    <a:pt x="6597" y="1932"/>
                    <a:pt x="6597" y="1744"/>
                  </a:cubicBezTo>
                  <a:cubicBezTo>
                    <a:pt x="6574" y="1310"/>
                    <a:pt x="6437" y="763"/>
                    <a:pt x="5958" y="420"/>
                  </a:cubicBezTo>
                  <a:cubicBezTo>
                    <a:pt x="5821" y="311"/>
                    <a:pt x="5661" y="259"/>
                    <a:pt x="5500" y="259"/>
                  </a:cubicBezTo>
                  <a:cubicBezTo>
                    <a:pt x="5391" y="259"/>
                    <a:pt x="5283" y="283"/>
                    <a:pt x="5182" y="329"/>
                  </a:cubicBezTo>
                  <a:cubicBezTo>
                    <a:pt x="4851" y="102"/>
                    <a:pt x="4468" y="1"/>
                    <a:pt x="4075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1"/>
            <p:cNvSpPr/>
            <p:nvPr/>
          </p:nvSpPr>
          <p:spPr>
            <a:xfrm>
              <a:off x="6583869" y="4401251"/>
              <a:ext cx="384965" cy="184092"/>
            </a:xfrm>
            <a:custGeom>
              <a:avLst/>
              <a:gdLst/>
              <a:ahLst/>
              <a:cxnLst/>
              <a:rect l="l" t="t" r="r" b="b"/>
              <a:pathLst>
                <a:path w="4680" h="2238" extrusionOk="0">
                  <a:moveTo>
                    <a:pt x="0" y="1"/>
                  </a:moveTo>
                  <a:lnTo>
                    <a:pt x="0" y="1987"/>
                  </a:lnTo>
                  <a:cubicBezTo>
                    <a:pt x="0" y="2101"/>
                    <a:pt x="92" y="2192"/>
                    <a:pt x="206" y="2192"/>
                  </a:cubicBezTo>
                  <a:lnTo>
                    <a:pt x="4428" y="2238"/>
                  </a:lnTo>
                  <a:cubicBezTo>
                    <a:pt x="4588" y="2238"/>
                    <a:pt x="4680" y="2032"/>
                    <a:pt x="4543" y="1918"/>
                  </a:cubicBezTo>
                  <a:lnTo>
                    <a:pt x="2671" y="229"/>
                  </a:lnTo>
                  <a:lnTo>
                    <a:pt x="23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1"/>
            <p:cNvSpPr/>
            <p:nvPr/>
          </p:nvSpPr>
          <p:spPr>
            <a:xfrm>
              <a:off x="6580085" y="4397550"/>
              <a:ext cx="388749" cy="191578"/>
            </a:xfrm>
            <a:custGeom>
              <a:avLst/>
              <a:gdLst/>
              <a:ahLst/>
              <a:cxnLst/>
              <a:rect l="l" t="t" r="r" b="b"/>
              <a:pathLst>
                <a:path w="4726" h="2329" extrusionOk="0">
                  <a:moveTo>
                    <a:pt x="2375" y="92"/>
                  </a:moveTo>
                  <a:lnTo>
                    <a:pt x="2671" y="297"/>
                  </a:lnTo>
                  <a:lnTo>
                    <a:pt x="4566" y="2009"/>
                  </a:lnTo>
                  <a:cubicBezTo>
                    <a:pt x="4611" y="2054"/>
                    <a:pt x="4611" y="2100"/>
                    <a:pt x="4589" y="2146"/>
                  </a:cubicBezTo>
                  <a:cubicBezTo>
                    <a:pt x="4589" y="2191"/>
                    <a:pt x="4543" y="2237"/>
                    <a:pt x="4474" y="2237"/>
                  </a:cubicBezTo>
                  <a:lnTo>
                    <a:pt x="252" y="2191"/>
                  </a:lnTo>
                  <a:cubicBezTo>
                    <a:pt x="206" y="2191"/>
                    <a:pt x="160" y="2169"/>
                    <a:pt x="138" y="2146"/>
                  </a:cubicBezTo>
                  <a:cubicBezTo>
                    <a:pt x="115" y="2100"/>
                    <a:pt x="92" y="2077"/>
                    <a:pt x="92" y="2032"/>
                  </a:cubicBezTo>
                  <a:lnTo>
                    <a:pt x="92" y="114"/>
                  </a:lnTo>
                  <a:lnTo>
                    <a:pt x="2375" y="92"/>
                  </a:lnTo>
                  <a:close/>
                  <a:moveTo>
                    <a:pt x="46" y="0"/>
                  </a:moveTo>
                  <a:cubicBezTo>
                    <a:pt x="24" y="0"/>
                    <a:pt x="1" y="23"/>
                    <a:pt x="1" y="46"/>
                  </a:cubicBezTo>
                  <a:lnTo>
                    <a:pt x="1" y="2032"/>
                  </a:lnTo>
                  <a:cubicBezTo>
                    <a:pt x="1" y="2100"/>
                    <a:pt x="24" y="2169"/>
                    <a:pt x="69" y="2214"/>
                  </a:cubicBezTo>
                  <a:cubicBezTo>
                    <a:pt x="115" y="2260"/>
                    <a:pt x="183" y="2283"/>
                    <a:pt x="252" y="2283"/>
                  </a:cubicBezTo>
                  <a:lnTo>
                    <a:pt x="4474" y="2328"/>
                  </a:lnTo>
                  <a:cubicBezTo>
                    <a:pt x="4566" y="2328"/>
                    <a:pt x="4657" y="2283"/>
                    <a:pt x="4703" y="2191"/>
                  </a:cubicBezTo>
                  <a:cubicBezTo>
                    <a:pt x="4726" y="2100"/>
                    <a:pt x="4703" y="1986"/>
                    <a:pt x="4634" y="1918"/>
                  </a:cubicBezTo>
                  <a:lnTo>
                    <a:pt x="2740" y="228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1"/>
            <p:cNvSpPr/>
            <p:nvPr/>
          </p:nvSpPr>
          <p:spPr>
            <a:xfrm>
              <a:off x="6583869" y="4549639"/>
              <a:ext cx="384965" cy="35700"/>
            </a:xfrm>
            <a:custGeom>
              <a:avLst/>
              <a:gdLst/>
              <a:ahLst/>
              <a:cxnLst/>
              <a:rect l="l" t="t" r="r" b="b"/>
              <a:pathLst>
                <a:path w="4680" h="434" extrusionOk="0">
                  <a:moveTo>
                    <a:pt x="0" y="0"/>
                  </a:moveTo>
                  <a:lnTo>
                    <a:pt x="0" y="183"/>
                  </a:lnTo>
                  <a:cubicBezTo>
                    <a:pt x="0" y="297"/>
                    <a:pt x="92" y="388"/>
                    <a:pt x="206" y="388"/>
                  </a:cubicBezTo>
                  <a:lnTo>
                    <a:pt x="4428" y="434"/>
                  </a:lnTo>
                  <a:cubicBezTo>
                    <a:pt x="4588" y="434"/>
                    <a:pt x="4680" y="228"/>
                    <a:pt x="4543" y="114"/>
                  </a:cubicBezTo>
                  <a:lnTo>
                    <a:pt x="4497" y="69"/>
                  </a:lnTo>
                  <a:cubicBezTo>
                    <a:pt x="4451" y="91"/>
                    <a:pt x="4406" y="114"/>
                    <a:pt x="4360" y="114"/>
                  </a:cubicBezTo>
                  <a:lnTo>
                    <a:pt x="137" y="69"/>
                  </a:lnTo>
                  <a:cubicBezTo>
                    <a:pt x="92" y="69"/>
                    <a:pt x="46" y="4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1"/>
            <p:cNvSpPr/>
            <p:nvPr/>
          </p:nvSpPr>
          <p:spPr>
            <a:xfrm>
              <a:off x="6580085" y="4545855"/>
              <a:ext cx="388749" cy="43267"/>
            </a:xfrm>
            <a:custGeom>
              <a:avLst/>
              <a:gdLst/>
              <a:ahLst/>
              <a:cxnLst/>
              <a:rect l="l" t="t" r="r" b="b"/>
              <a:pathLst>
                <a:path w="4726" h="526" extrusionOk="0">
                  <a:moveTo>
                    <a:pt x="92" y="137"/>
                  </a:moveTo>
                  <a:cubicBezTo>
                    <a:pt x="138" y="160"/>
                    <a:pt x="160" y="160"/>
                    <a:pt x="183" y="160"/>
                  </a:cubicBezTo>
                  <a:lnTo>
                    <a:pt x="4406" y="206"/>
                  </a:lnTo>
                  <a:cubicBezTo>
                    <a:pt x="4452" y="206"/>
                    <a:pt x="4497" y="206"/>
                    <a:pt x="4520" y="183"/>
                  </a:cubicBezTo>
                  <a:lnTo>
                    <a:pt x="4566" y="206"/>
                  </a:lnTo>
                  <a:cubicBezTo>
                    <a:pt x="4611" y="251"/>
                    <a:pt x="4611" y="297"/>
                    <a:pt x="4589" y="343"/>
                  </a:cubicBezTo>
                  <a:cubicBezTo>
                    <a:pt x="4589" y="388"/>
                    <a:pt x="4543" y="434"/>
                    <a:pt x="4474" y="434"/>
                  </a:cubicBezTo>
                  <a:lnTo>
                    <a:pt x="252" y="388"/>
                  </a:lnTo>
                  <a:cubicBezTo>
                    <a:pt x="206" y="388"/>
                    <a:pt x="160" y="366"/>
                    <a:pt x="138" y="343"/>
                  </a:cubicBezTo>
                  <a:cubicBezTo>
                    <a:pt x="115" y="297"/>
                    <a:pt x="92" y="274"/>
                    <a:pt x="92" y="229"/>
                  </a:cubicBezTo>
                  <a:lnTo>
                    <a:pt x="92" y="137"/>
                  </a:lnTo>
                  <a:close/>
                  <a:moveTo>
                    <a:pt x="24" y="0"/>
                  </a:moveTo>
                  <a:cubicBezTo>
                    <a:pt x="1" y="23"/>
                    <a:pt x="1" y="23"/>
                    <a:pt x="1" y="46"/>
                  </a:cubicBezTo>
                  <a:lnTo>
                    <a:pt x="1" y="229"/>
                  </a:lnTo>
                  <a:cubicBezTo>
                    <a:pt x="1" y="297"/>
                    <a:pt x="24" y="366"/>
                    <a:pt x="69" y="411"/>
                  </a:cubicBezTo>
                  <a:cubicBezTo>
                    <a:pt x="115" y="457"/>
                    <a:pt x="183" y="480"/>
                    <a:pt x="252" y="480"/>
                  </a:cubicBezTo>
                  <a:lnTo>
                    <a:pt x="4474" y="525"/>
                  </a:lnTo>
                  <a:cubicBezTo>
                    <a:pt x="4566" y="525"/>
                    <a:pt x="4657" y="480"/>
                    <a:pt x="4703" y="388"/>
                  </a:cubicBezTo>
                  <a:cubicBezTo>
                    <a:pt x="4726" y="297"/>
                    <a:pt x="4703" y="183"/>
                    <a:pt x="4634" y="115"/>
                  </a:cubicBezTo>
                  <a:lnTo>
                    <a:pt x="4566" y="69"/>
                  </a:lnTo>
                  <a:cubicBezTo>
                    <a:pt x="4554" y="57"/>
                    <a:pt x="4543" y="52"/>
                    <a:pt x="4532" y="52"/>
                  </a:cubicBezTo>
                  <a:cubicBezTo>
                    <a:pt x="4520" y="52"/>
                    <a:pt x="4509" y="57"/>
                    <a:pt x="4497" y="69"/>
                  </a:cubicBezTo>
                  <a:cubicBezTo>
                    <a:pt x="4474" y="92"/>
                    <a:pt x="4429" y="92"/>
                    <a:pt x="4406" y="92"/>
                  </a:cubicBezTo>
                  <a:lnTo>
                    <a:pt x="183" y="46"/>
                  </a:lnTo>
                  <a:cubicBezTo>
                    <a:pt x="138" y="46"/>
                    <a:pt x="115" y="46"/>
                    <a:pt x="92" y="23"/>
                  </a:cubicBezTo>
                  <a:cubicBezTo>
                    <a:pt x="69" y="0"/>
                    <a:pt x="46" y="0"/>
                    <a:pt x="24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1"/>
            <p:cNvSpPr/>
            <p:nvPr/>
          </p:nvSpPr>
          <p:spPr>
            <a:xfrm>
              <a:off x="6583869" y="4555232"/>
              <a:ext cx="324917" cy="1974"/>
            </a:xfrm>
            <a:custGeom>
              <a:avLst/>
              <a:gdLst/>
              <a:ahLst/>
              <a:cxnLst/>
              <a:rect l="l" t="t" r="r" b="b"/>
              <a:pathLst>
                <a:path w="3950" h="24" extrusionOk="0">
                  <a:moveTo>
                    <a:pt x="3949" y="23"/>
                  </a:moveTo>
                  <a:lnTo>
                    <a:pt x="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1"/>
            <p:cNvSpPr/>
            <p:nvPr/>
          </p:nvSpPr>
          <p:spPr>
            <a:xfrm>
              <a:off x="6580085" y="4551449"/>
              <a:ext cx="332403" cy="9460"/>
            </a:xfrm>
            <a:custGeom>
              <a:avLst/>
              <a:gdLst/>
              <a:ahLst/>
              <a:cxnLst/>
              <a:rect l="l" t="t" r="r" b="b"/>
              <a:pathLst>
                <a:path w="4041" h="115" extrusionOk="0">
                  <a:moveTo>
                    <a:pt x="46" y="1"/>
                  </a:moveTo>
                  <a:cubicBezTo>
                    <a:pt x="24" y="1"/>
                    <a:pt x="1" y="24"/>
                    <a:pt x="1" y="47"/>
                  </a:cubicBezTo>
                  <a:cubicBezTo>
                    <a:pt x="1" y="69"/>
                    <a:pt x="24" y="92"/>
                    <a:pt x="46" y="92"/>
                  </a:cubicBezTo>
                  <a:lnTo>
                    <a:pt x="3995" y="115"/>
                  </a:lnTo>
                  <a:cubicBezTo>
                    <a:pt x="4018" y="115"/>
                    <a:pt x="4041" y="92"/>
                    <a:pt x="4041" y="69"/>
                  </a:cubicBezTo>
                  <a:cubicBezTo>
                    <a:pt x="4041" y="47"/>
                    <a:pt x="4018" y="24"/>
                    <a:pt x="3995" y="24"/>
                  </a:cubicBezTo>
                  <a:lnTo>
                    <a:pt x="46" y="1"/>
                  </a:ln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1"/>
            <p:cNvSpPr/>
            <p:nvPr/>
          </p:nvSpPr>
          <p:spPr>
            <a:xfrm>
              <a:off x="6627053" y="4447479"/>
              <a:ext cx="62022" cy="57416"/>
            </a:xfrm>
            <a:custGeom>
              <a:avLst/>
              <a:gdLst/>
              <a:ahLst/>
              <a:cxnLst/>
              <a:rect l="l" t="t" r="r" b="b"/>
              <a:pathLst>
                <a:path w="754" h="698" extrusionOk="0">
                  <a:moveTo>
                    <a:pt x="362" y="1"/>
                  </a:moveTo>
                  <a:cubicBezTo>
                    <a:pt x="206" y="1"/>
                    <a:pt x="63" y="125"/>
                    <a:pt x="23" y="283"/>
                  </a:cubicBezTo>
                  <a:cubicBezTo>
                    <a:pt x="0" y="466"/>
                    <a:pt x="114" y="649"/>
                    <a:pt x="297" y="694"/>
                  </a:cubicBezTo>
                  <a:cubicBezTo>
                    <a:pt x="315" y="696"/>
                    <a:pt x="332" y="697"/>
                    <a:pt x="349" y="697"/>
                  </a:cubicBezTo>
                  <a:cubicBezTo>
                    <a:pt x="532" y="697"/>
                    <a:pt x="687" y="587"/>
                    <a:pt x="708" y="420"/>
                  </a:cubicBezTo>
                  <a:cubicBezTo>
                    <a:pt x="754" y="215"/>
                    <a:pt x="617" y="32"/>
                    <a:pt x="434" y="9"/>
                  </a:cubicBezTo>
                  <a:cubicBezTo>
                    <a:pt x="410" y="3"/>
                    <a:pt x="386" y="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1"/>
            <p:cNvSpPr/>
            <p:nvPr/>
          </p:nvSpPr>
          <p:spPr>
            <a:xfrm>
              <a:off x="6623270" y="4443695"/>
              <a:ext cx="67698" cy="64654"/>
            </a:xfrm>
            <a:custGeom>
              <a:avLst/>
              <a:gdLst/>
              <a:ahLst/>
              <a:cxnLst/>
              <a:rect l="l" t="t" r="r" b="b"/>
              <a:pathLst>
                <a:path w="823" h="786" extrusionOk="0">
                  <a:moveTo>
                    <a:pt x="480" y="101"/>
                  </a:moveTo>
                  <a:cubicBezTo>
                    <a:pt x="548" y="124"/>
                    <a:pt x="617" y="170"/>
                    <a:pt x="663" y="215"/>
                  </a:cubicBezTo>
                  <a:cubicBezTo>
                    <a:pt x="708" y="284"/>
                    <a:pt x="731" y="375"/>
                    <a:pt x="708" y="444"/>
                  </a:cubicBezTo>
                  <a:cubicBezTo>
                    <a:pt x="685" y="535"/>
                    <a:pt x="640" y="603"/>
                    <a:pt x="594" y="649"/>
                  </a:cubicBezTo>
                  <a:cubicBezTo>
                    <a:pt x="526" y="672"/>
                    <a:pt x="434" y="695"/>
                    <a:pt x="366" y="695"/>
                  </a:cubicBezTo>
                  <a:cubicBezTo>
                    <a:pt x="275" y="672"/>
                    <a:pt x="229" y="626"/>
                    <a:pt x="183" y="558"/>
                  </a:cubicBezTo>
                  <a:cubicBezTo>
                    <a:pt x="138" y="489"/>
                    <a:pt x="115" y="421"/>
                    <a:pt x="138" y="329"/>
                  </a:cubicBezTo>
                  <a:cubicBezTo>
                    <a:pt x="138" y="261"/>
                    <a:pt x="183" y="192"/>
                    <a:pt x="252" y="147"/>
                  </a:cubicBezTo>
                  <a:cubicBezTo>
                    <a:pt x="297" y="124"/>
                    <a:pt x="366" y="101"/>
                    <a:pt x="412" y="101"/>
                  </a:cubicBezTo>
                  <a:close/>
                  <a:moveTo>
                    <a:pt x="412" y="1"/>
                  </a:moveTo>
                  <a:cubicBezTo>
                    <a:pt x="329" y="1"/>
                    <a:pt x="250" y="22"/>
                    <a:pt x="183" y="55"/>
                  </a:cubicBezTo>
                  <a:cubicBezTo>
                    <a:pt x="92" y="124"/>
                    <a:pt x="46" y="215"/>
                    <a:pt x="24" y="329"/>
                  </a:cubicBezTo>
                  <a:cubicBezTo>
                    <a:pt x="1" y="421"/>
                    <a:pt x="24" y="535"/>
                    <a:pt x="92" y="626"/>
                  </a:cubicBezTo>
                  <a:cubicBezTo>
                    <a:pt x="138" y="717"/>
                    <a:pt x="229" y="763"/>
                    <a:pt x="343" y="786"/>
                  </a:cubicBezTo>
                  <a:lnTo>
                    <a:pt x="412" y="786"/>
                  </a:lnTo>
                  <a:cubicBezTo>
                    <a:pt x="503" y="786"/>
                    <a:pt x="571" y="763"/>
                    <a:pt x="640" y="717"/>
                  </a:cubicBezTo>
                  <a:cubicBezTo>
                    <a:pt x="731" y="672"/>
                    <a:pt x="800" y="580"/>
                    <a:pt x="822" y="466"/>
                  </a:cubicBezTo>
                  <a:cubicBezTo>
                    <a:pt x="822" y="352"/>
                    <a:pt x="800" y="261"/>
                    <a:pt x="754" y="170"/>
                  </a:cubicBezTo>
                  <a:cubicBezTo>
                    <a:pt x="685" y="78"/>
                    <a:pt x="594" y="10"/>
                    <a:pt x="503" y="10"/>
                  </a:cubicBezTo>
                  <a:cubicBezTo>
                    <a:pt x="472" y="4"/>
                    <a:pt x="442" y="1"/>
                    <a:pt x="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1"/>
            <p:cNvSpPr/>
            <p:nvPr/>
          </p:nvSpPr>
          <p:spPr>
            <a:xfrm>
              <a:off x="6773468" y="4420088"/>
              <a:ext cx="30106" cy="31998"/>
            </a:xfrm>
            <a:custGeom>
              <a:avLst/>
              <a:gdLst/>
              <a:ahLst/>
              <a:cxnLst/>
              <a:rect l="l" t="t" r="r" b="b"/>
              <a:pathLst>
                <a:path w="366" h="389" extrusionOk="0">
                  <a:moveTo>
                    <a:pt x="1" y="388"/>
                  </a:moveTo>
                  <a:lnTo>
                    <a:pt x="366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1"/>
            <p:cNvSpPr/>
            <p:nvPr/>
          </p:nvSpPr>
          <p:spPr>
            <a:xfrm>
              <a:off x="6767875" y="4414906"/>
              <a:ext cx="39484" cy="40882"/>
            </a:xfrm>
            <a:custGeom>
              <a:avLst/>
              <a:gdLst/>
              <a:ahLst/>
              <a:cxnLst/>
              <a:rect l="l" t="t" r="r" b="b"/>
              <a:pathLst>
                <a:path w="480" h="497" extrusionOk="0">
                  <a:moveTo>
                    <a:pt x="423" y="0"/>
                  </a:moveTo>
                  <a:cubicBezTo>
                    <a:pt x="411" y="0"/>
                    <a:pt x="400" y="6"/>
                    <a:pt x="388" y="17"/>
                  </a:cubicBezTo>
                  <a:lnTo>
                    <a:pt x="23" y="405"/>
                  </a:lnTo>
                  <a:cubicBezTo>
                    <a:pt x="0" y="428"/>
                    <a:pt x="23" y="474"/>
                    <a:pt x="46" y="474"/>
                  </a:cubicBezTo>
                  <a:cubicBezTo>
                    <a:pt x="46" y="497"/>
                    <a:pt x="69" y="497"/>
                    <a:pt x="69" y="497"/>
                  </a:cubicBezTo>
                  <a:cubicBezTo>
                    <a:pt x="92" y="497"/>
                    <a:pt x="92" y="497"/>
                    <a:pt x="114" y="474"/>
                  </a:cubicBezTo>
                  <a:lnTo>
                    <a:pt x="457" y="86"/>
                  </a:lnTo>
                  <a:cubicBezTo>
                    <a:pt x="480" y="63"/>
                    <a:pt x="480" y="40"/>
                    <a:pt x="457" y="17"/>
                  </a:cubicBezTo>
                  <a:cubicBezTo>
                    <a:pt x="445" y="6"/>
                    <a:pt x="434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1"/>
            <p:cNvSpPr/>
            <p:nvPr/>
          </p:nvSpPr>
          <p:spPr>
            <a:xfrm>
              <a:off x="6797898" y="4442626"/>
              <a:ext cx="28214" cy="31998"/>
            </a:xfrm>
            <a:custGeom>
              <a:avLst/>
              <a:gdLst/>
              <a:ahLst/>
              <a:cxnLst/>
              <a:rect l="l" t="t" r="r" b="b"/>
              <a:pathLst>
                <a:path w="343" h="389" extrusionOk="0">
                  <a:moveTo>
                    <a:pt x="0" y="388"/>
                  </a:moveTo>
                  <a:lnTo>
                    <a:pt x="343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1"/>
            <p:cNvSpPr/>
            <p:nvPr/>
          </p:nvSpPr>
          <p:spPr>
            <a:xfrm>
              <a:off x="6792222" y="4437443"/>
              <a:ext cx="39566" cy="40882"/>
            </a:xfrm>
            <a:custGeom>
              <a:avLst/>
              <a:gdLst/>
              <a:ahLst/>
              <a:cxnLst/>
              <a:rect l="l" t="t" r="r" b="b"/>
              <a:pathLst>
                <a:path w="481" h="497" extrusionOk="0">
                  <a:moveTo>
                    <a:pt x="415" y="0"/>
                  </a:moveTo>
                  <a:cubicBezTo>
                    <a:pt x="400" y="0"/>
                    <a:pt x="389" y="6"/>
                    <a:pt x="389" y="17"/>
                  </a:cubicBezTo>
                  <a:lnTo>
                    <a:pt x="24" y="405"/>
                  </a:lnTo>
                  <a:cubicBezTo>
                    <a:pt x="1" y="428"/>
                    <a:pt x="1" y="451"/>
                    <a:pt x="24" y="474"/>
                  </a:cubicBezTo>
                  <a:cubicBezTo>
                    <a:pt x="47" y="497"/>
                    <a:pt x="47" y="497"/>
                    <a:pt x="69" y="497"/>
                  </a:cubicBezTo>
                  <a:cubicBezTo>
                    <a:pt x="69" y="497"/>
                    <a:pt x="92" y="497"/>
                    <a:pt x="115" y="474"/>
                  </a:cubicBezTo>
                  <a:lnTo>
                    <a:pt x="457" y="86"/>
                  </a:lnTo>
                  <a:cubicBezTo>
                    <a:pt x="480" y="63"/>
                    <a:pt x="480" y="40"/>
                    <a:pt x="457" y="17"/>
                  </a:cubicBezTo>
                  <a:cubicBezTo>
                    <a:pt x="446" y="6"/>
                    <a:pt x="42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1"/>
            <p:cNvSpPr/>
            <p:nvPr/>
          </p:nvSpPr>
          <p:spPr>
            <a:xfrm>
              <a:off x="6820436" y="4463271"/>
              <a:ext cx="28214" cy="31998"/>
            </a:xfrm>
            <a:custGeom>
              <a:avLst/>
              <a:gdLst/>
              <a:ahLst/>
              <a:cxnLst/>
              <a:rect l="l" t="t" r="r" b="b"/>
              <a:pathLst>
                <a:path w="343" h="389" extrusionOk="0">
                  <a:moveTo>
                    <a:pt x="0" y="388"/>
                  </a:moveTo>
                  <a:lnTo>
                    <a:pt x="343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1"/>
            <p:cNvSpPr/>
            <p:nvPr/>
          </p:nvSpPr>
          <p:spPr>
            <a:xfrm>
              <a:off x="6814760" y="4459981"/>
              <a:ext cx="39566" cy="40882"/>
            </a:xfrm>
            <a:custGeom>
              <a:avLst/>
              <a:gdLst/>
              <a:ahLst/>
              <a:cxnLst/>
              <a:rect l="l" t="t" r="r" b="b"/>
              <a:pathLst>
                <a:path w="481" h="497" extrusionOk="0">
                  <a:moveTo>
                    <a:pt x="415" y="0"/>
                  </a:moveTo>
                  <a:cubicBezTo>
                    <a:pt x="400" y="0"/>
                    <a:pt x="389" y="6"/>
                    <a:pt x="389" y="17"/>
                  </a:cubicBezTo>
                  <a:lnTo>
                    <a:pt x="24" y="405"/>
                  </a:lnTo>
                  <a:cubicBezTo>
                    <a:pt x="1" y="428"/>
                    <a:pt x="1" y="451"/>
                    <a:pt x="24" y="474"/>
                  </a:cubicBezTo>
                  <a:cubicBezTo>
                    <a:pt x="47" y="497"/>
                    <a:pt x="47" y="497"/>
                    <a:pt x="69" y="497"/>
                  </a:cubicBezTo>
                  <a:cubicBezTo>
                    <a:pt x="69" y="497"/>
                    <a:pt x="92" y="474"/>
                    <a:pt x="115" y="474"/>
                  </a:cubicBezTo>
                  <a:lnTo>
                    <a:pt x="457" y="86"/>
                  </a:lnTo>
                  <a:cubicBezTo>
                    <a:pt x="480" y="63"/>
                    <a:pt x="480" y="40"/>
                    <a:pt x="457" y="17"/>
                  </a:cubicBezTo>
                  <a:cubicBezTo>
                    <a:pt x="446" y="6"/>
                    <a:pt x="42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1"/>
            <p:cNvSpPr/>
            <p:nvPr/>
          </p:nvSpPr>
          <p:spPr>
            <a:xfrm>
              <a:off x="6749038" y="4346470"/>
              <a:ext cx="33890" cy="66217"/>
            </a:xfrm>
            <a:custGeom>
              <a:avLst/>
              <a:gdLst/>
              <a:ahLst/>
              <a:cxnLst/>
              <a:rect l="l" t="t" r="r" b="b"/>
              <a:pathLst>
                <a:path w="412" h="805" extrusionOk="0">
                  <a:moveTo>
                    <a:pt x="198" y="0"/>
                  </a:moveTo>
                  <a:cubicBezTo>
                    <a:pt x="185" y="0"/>
                    <a:pt x="173" y="2"/>
                    <a:pt x="161" y="5"/>
                  </a:cubicBezTo>
                  <a:cubicBezTo>
                    <a:pt x="69" y="28"/>
                    <a:pt x="1" y="119"/>
                    <a:pt x="24" y="210"/>
                  </a:cubicBezTo>
                  <a:cubicBezTo>
                    <a:pt x="46" y="322"/>
                    <a:pt x="265" y="805"/>
                    <a:pt x="317" y="805"/>
                  </a:cubicBezTo>
                  <a:cubicBezTo>
                    <a:pt x="318" y="805"/>
                    <a:pt x="320" y="804"/>
                    <a:pt x="321" y="804"/>
                  </a:cubicBezTo>
                  <a:cubicBezTo>
                    <a:pt x="412" y="758"/>
                    <a:pt x="389" y="256"/>
                    <a:pt x="366" y="142"/>
                  </a:cubicBezTo>
                  <a:cubicBezTo>
                    <a:pt x="366" y="63"/>
                    <a:pt x="280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1"/>
            <p:cNvSpPr/>
            <p:nvPr/>
          </p:nvSpPr>
          <p:spPr>
            <a:xfrm>
              <a:off x="6745337" y="4342686"/>
              <a:ext cx="43267" cy="73703"/>
            </a:xfrm>
            <a:custGeom>
              <a:avLst/>
              <a:gdLst/>
              <a:ahLst/>
              <a:cxnLst/>
              <a:rect l="l" t="t" r="r" b="b"/>
              <a:pathLst>
                <a:path w="526" h="896" extrusionOk="0">
                  <a:moveTo>
                    <a:pt x="206" y="97"/>
                  </a:moveTo>
                  <a:cubicBezTo>
                    <a:pt x="297" y="97"/>
                    <a:pt x="343" y="142"/>
                    <a:pt x="366" y="211"/>
                  </a:cubicBezTo>
                  <a:cubicBezTo>
                    <a:pt x="388" y="302"/>
                    <a:pt x="388" y="644"/>
                    <a:pt x="343" y="759"/>
                  </a:cubicBezTo>
                  <a:cubicBezTo>
                    <a:pt x="274" y="644"/>
                    <a:pt x="137" y="325"/>
                    <a:pt x="114" y="256"/>
                  </a:cubicBezTo>
                  <a:cubicBezTo>
                    <a:pt x="114" y="211"/>
                    <a:pt x="114" y="188"/>
                    <a:pt x="137" y="165"/>
                  </a:cubicBezTo>
                  <a:cubicBezTo>
                    <a:pt x="160" y="119"/>
                    <a:pt x="183" y="119"/>
                    <a:pt x="206" y="97"/>
                  </a:cubicBezTo>
                  <a:close/>
                  <a:moveTo>
                    <a:pt x="250" y="1"/>
                  </a:moveTo>
                  <a:cubicBezTo>
                    <a:pt x="235" y="1"/>
                    <a:pt x="220" y="2"/>
                    <a:pt x="206" y="5"/>
                  </a:cubicBezTo>
                  <a:cubicBezTo>
                    <a:pt x="137" y="5"/>
                    <a:pt x="92" y="51"/>
                    <a:pt x="46" y="97"/>
                  </a:cubicBezTo>
                  <a:cubicBezTo>
                    <a:pt x="0" y="142"/>
                    <a:pt x="0" y="211"/>
                    <a:pt x="0" y="279"/>
                  </a:cubicBezTo>
                  <a:cubicBezTo>
                    <a:pt x="23" y="348"/>
                    <a:pt x="229" y="850"/>
                    <a:pt x="320" y="895"/>
                  </a:cubicBezTo>
                  <a:lnTo>
                    <a:pt x="388" y="895"/>
                  </a:lnTo>
                  <a:cubicBezTo>
                    <a:pt x="525" y="804"/>
                    <a:pt x="480" y="234"/>
                    <a:pt x="480" y="188"/>
                  </a:cubicBezTo>
                  <a:cubicBezTo>
                    <a:pt x="460" y="68"/>
                    <a:pt x="353" y="1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1"/>
            <p:cNvSpPr/>
            <p:nvPr/>
          </p:nvSpPr>
          <p:spPr>
            <a:xfrm>
              <a:off x="6771576" y="4372215"/>
              <a:ext cx="62104" cy="39319"/>
            </a:xfrm>
            <a:custGeom>
              <a:avLst/>
              <a:gdLst/>
              <a:ahLst/>
              <a:cxnLst/>
              <a:rect l="l" t="t" r="r" b="b"/>
              <a:pathLst>
                <a:path w="755" h="478" extrusionOk="0">
                  <a:moveTo>
                    <a:pt x="557" y="0"/>
                  </a:moveTo>
                  <a:cubicBezTo>
                    <a:pt x="524" y="0"/>
                    <a:pt x="489" y="10"/>
                    <a:pt x="457" y="34"/>
                  </a:cubicBezTo>
                  <a:cubicBezTo>
                    <a:pt x="366" y="80"/>
                    <a:pt x="1" y="400"/>
                    <a:pt x="47" y="468"/>
                  </a:cubicBezTo>
                  <a:cubicBezTo>
                    <a:pt x="50" y="474"/>
                    <a:pt x="62" y="477"/>
                    <a:pt x="82" y="477"/>
                  </a:cubicBezTo>
                  <a:cubicBezTo>
                    <a:pt x="201" y="477"/>
                    <a:pt x="581" y="370"/>
                    <a:pt x="640" y="331"/>
                  </a:cubicBezTo>
                  <a:cubicBezTo>
                    <a:pt x="731" y="285"/>
                    <a:pt x="754" y="171"/>
                    <a:pt x="708" y="80"/>
                  </a:cubicBezTo>
                  <a:cubicBezTo>
                    <a:pt x="679" y="35"/>
                    <a:pt x="620" y="0"/>
                    <a:pt x="5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1"/>
            <p:cNvSpPr/>
            <p:nvPr/>
          </p:nvSpPr>
          <p:spPr>
            <a:xfrm>
              <a:off x="6769766" y="4368103"/>
              <a:ext cx="69508" cy="48285"/>
            </a:xfrm>
            <a:custGeom>
              <a:avLst/>
              <a:gdLst/>
              <a:ahLst/>
              <a:cxnLst/>
              <a:rect l="l" t="t" r="r" b="b"/>
              <a:pathLst>
                <a:path w="845" h="587" extrusionOk="0">
                  <a:moveTo>
                    <a:pt x="616" y="107"/>
                  </a:moveTo>
                  <a:cubicBezTo>
                    <a:pt x="639" y="107"/>
                    <a:pt x="662" y="130"/>
                    <a:pt x="685" y="176"/>
                  </a:cubicBezTo>
                  <a:cubicBezTo>
                    <a:pt x="730" y="221"/>
                    <a:pt x="708" y="313"/>
                    <a:pt x="639" y="335"/>
                  </a:cubicBezTo>
                  <a:cubicBezTo>
                    <a:pt x="571" y="381"/>
                    <a:pt x="251" y="472"/>
                    <a:pt x="137" y="472"/>
                  </a:cubicBezTo>
                  <a:cubicBezTo>
                    <a:pt x="183" y="381"/>
                    <a:pt x="411" y="176"/>
                    <a:pt x="502" y="130"/>
                  </a:cubicBezTo>
                  <a:cubicBezTo>
                    <a:pt x="548" y="107"/>
                    <a:pt x="571" y="107"/>
                    <a:pt x="616" y="107"/>
                  </a:cubicBezTo>
                  <a:close/>
                  <a:moveTo>
                    <a:pt x="590" y="0"/>
                  </a:moveTo>
                  <a:cubicBezTo>
                    <a:pt x="545" y="0"/>
                    <a:pt x="499" y="13"/>
                    <a:pt x="457" y="39"/>
                  </a:cubicBezTo>
                  <a:cubicBezTo>
                    <a:pt x="388" y="61"/>
                    <a:pt x="46" y="335"/>
                    <a:pt x="23" y="472"/>
                  </a:cubicBezTo>
                  <a:cubicBezTo>
                    <a:pt x="0" y="518"/>
                    <a:pt x="23" y="541"/>
                    <a:pt x="23" y="564"/>
                  </a:cubicBezTo>
                  <a:cubicBezTo>
                    <a:pt x="46" y="586"/>
                    <a:pt x="69" y="586"/>
                    <a:pt x="114" y="586"/>
                  </a:cubicBezTo>
                  <a:cubicBezTo>
                    <a:pt x="297" y="586"/>
                    <a:pt x="685" y="450"/>
                    <a:pt x="685" y="427"/>
                  </a:cubicBezTo>
                  <a:cubicBezTo>
                    <a:pt x="799" y="358"/>
                    <a:pt x="845" y="221"/>
                    <a:pt x="776" y="107"/>
                  </a:cubicBezTo>
                  <a:cubicBezTo>
                    <a:pt x="733" y="36"/>
                    <a:pt x="664" y="0"/>
                    <a:pt x="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1"/>
            <p:cNvSpPr/>
            <p:nvPr/>
          </p:nvSpPr>
          <p:spPr>
            <a:xfrm>
              <a:off x="6482448" y="3214725"/>
              <a:ext cx="167229" cy="764254"/>
            </a:xfrm>
            <a:custGeom>
              <a:avLst/>
              <a:gdLst/>
              <a:ahLst/>
              <a:cxnLst/>
              <a:rect l="l" t="t" r="r" b="b"/>
              <a:pathLst>
                <a:path w="2033" h="9291" extrusionOk="0">
                  <a:moveTo>
                    <a:pt x="1964" y="0"/>
                  </a:moveTo>
                  <a:cubicBezTo>
                    <a:pt x="1941" y="0"/>
                    <a:pt x="1918" y="23"/>
                    <a:pt x="1918" y="69"/>
                  </a:cubicBezTo>
                  <a:lnTo>
                    <a:pt x="1827" y="2922"/>
                  </a:lnTo>
                  <a:cubicBezTo>
                    <a:pt x="1804" y="3675"/>
                    <a:pt x="1667" y="4428"/>
                    <a:pt x="1416" y="5136"/>
                  </a:cubicBezTo>
                  <a:lnTo>
                    <a:pt x="1" y="9222"/>
                  </a:lnTo>
                  <a:cubicBezTo>
                    <a:pt x="1" y="9267"/>
                    <a:pt x="24" y="9290"/>
                    <a:pt x="46" y="9290"/>
                  </a:cubicBezTo>
                  <a:lnTo>
                    <a:pt x="69" y="9290"/>
                  </a:lnTo>
                  <a:cubicBezTo>
                    <a:pt x="92" y="9290"/>
                    <a:pt x="92" y="9290"/>
                    <a:pt x="115" y="9267"/>
                  </a:cubicBezTo>
                  <a:lnTo>
                    <a:pt x="1507" y="5182"/>
                  </a:lnTo>
                  <a:cubicBezTo>
                    <a:pt x="1758" y="4451"/>
                    <a:pt x="1895" y="3698"/>
                    <a:pt x="1918" y="2922"/>
                  </a:cubicBezTo>
                  <a:lnTo>
                    <a:pt x="2032" y="69"/>
                  </a:lnTo>
                  <a:cubicBezTo>
                    <a:pt x="2032" y="46"/>
                    <a:pt x="2009" y="0"/>
                    <a:pt x="1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1"/>
            <p:cNvSpPr/>
            <p:nvPr/>
          </p:nvSpPr>
          <p:spPr>
            <a:xfrm>
              <a:off x="6865512" y="2353105"/>
              <a:ext cx="120178" cy="122235"/>
            </a:xfrm>
            <a:custGeom>
              <a:avLst/>
              <a:gdLst/>
              <a:ahLst/>
              <a:cxnLst/>
              <a:rect l="l" t="t" r="r" b="b"/>
              <a:pathLst>
                <a:path w="1461" h="1486" extrusionOk="0">
                  <a:moveTo>
                    <a:pt x="961" y="1"/>
                  </a:moveTo>
                  <a:cubicBezTo>
                    <a:pt x="735" y="1"/>
                    <a:pt x="528" y="95"/>
                    <a:pt x="365" y="204"/>
                  </a:cubicBezTo>
                  <a:cubicBezTo>
                    <a:pt x="69" y="409"/>
                    <a:pt x="0" y="820"/>
                    <a:pt x="206" y="1117"/>
                  </a:cubicBezTo>
                  <a:lnTo>
                    <a:pt x="477" y="1371"/>
                  </a:lnTo>
                  <a:lnTo>
                    <a:pt x="477" y="1371"/>
                  </a:lnTo>
                  <a:cubicBezTo>
                    <a:pt x="477" y="1357"/>
                    <a:pt x="478" y="1340"/>
                    <a:pt x="479" y="1322"/>
                  </a:cubicBezTo>
                  <a:cubicBezTo>
                    <a:pt x="525" y="1094"/>
                    <a:pt x="1004" y="660"/>
                    <a:pt x="1233" y="387"/>
                  </a:cubicBezTo>
                  <a:cubicBezTo>
                    <a:pt x="1461" y="113"/>
                    <a:pt x="1141" y="21"/>
                    <a:pt x="1141" y="21"/>
                  </a:cubicBezTo>
                  <a:cubicBezTo>
                    <a:pt x="1080" y="7"/>
                    <a:pt x="1020" y="1"/>
                    <a:pt x="961" y="1"/>
                  </a:cubicBezTo>
                  <a:close/>
                  <a:moveTo>
                    <a:pt x="477" y="1371"/>
                  </a:moveTo>
                  <a:cubicBezTo>
                    <a:pt x="475" y="1462"/>
                    <a:pt x="497" y="1485"/>
                    <a:pt x="520" y="1485"/>
                  </a:cubicBezTo>
                  <a:cubicBezTo>
                    <a:pt x="545" y="1485"/>
                    <a:pt x="571" y="1459"/>
                    <a:pt x="571" y="1459"/>
                  </a:cubicBezTo>
                  <a:lnTo>
                    <a:pt x="477" y="137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1"/>
            <p:cNvSpPr/>
            <p:nvPr/>
          </p:nvSpPr>
          <p:spPr>
            <a:xfrm>
              <a:off x="6195212" y="1778390"/>
              <a:ext cx="593406" cy="599081"/>
            </a:xfrm>
            <a:custGeom>
              <a:avLst/>
              <a:gdLst/>
              <a:ahLst/>
              <a:cxnLst/>
              <a:rect l="l" t="t" r="r" b="b"/>
              <a:pathLst>
                <a:path w="7214" h="7283" extrusionOk="0">
                  <a:moveTo>
                    <a:pt x="4109" y="115"/>
                  </a:moveTo>
                  <a:cubicBezTo>
                    <a:pt x="4520" y="115"/>
                    <a:pt x="4885" y="229"/>
                    <a:pt x="5182" y="435"/>
                  </a:cubicBezTo>
                  <a:cubicBezTo>
                    <a:pt x="5205" y="457"/>
                    <a:pt x="5228" y="457"/>
                    <a:pt x="5250" y="457"/>
                  </a:cubicBezTo>
                  <a:cubicBezTo>
                    <a:pt x="5355" y="410"/>
                    <a:pt x="5464" y="386"/>
                    <a:pt x="5569" y="386"/>
                  </a:cubicBezTo>
                  <a:cubicBezTo>
                    <a:pt x="5718" y="386"/>
                    <a:pt x="5861" y="433"/>
                    <a:pt x="5981" y="526"/>
                  </a:cubicBezTo>
                  <a:cubicBezTo>
                    <a:pt x="6460" y="845"/>
                    <a:pt x="6574" y="1393"/>
                    <a:pt x="6574" y="1804"/>
                  </a:cubicBezTo>
                  <a:cubicBezTo>
                    <a:pt x="6574" y="1895"/>
                    <a:pt x="6529" y="1987"/>
                    <a:pt x="6460" y="2032"/>
                  </a:cubicBezTo>
                  <a:cubicBezTo>
                    <a:pt x="6414" y="2067"/>
                    <a:pt x="6363" y="2084"/>
                    <a:pt x="6312" y="2084"/>
                  </a:cubicBezTo>
                  <a:cubicBezTo>
                    <a:pt x="6260" y="2084"/>
                    <a:pt x="6209" y="2067"/>
                    <a:pt x="6163" y="2032"/>
                  </a:cubicBezTo>
                  <a:lnTo>
                    <a:pt x="6118" y="2032"/>
                  </a:lnTo>
                  <a:cubicBezTo>
                    <a:pt x="6095" y="2055"/>
                    <a:pt x="6095" y="2078"/>
                    <a:pt x="6095" y="2101"/>
                  </a:cubicBezTo>
                  <a:cubicBezTo>
                    <a:pt x="6141" y="2283"/>
                    <a:pt x="6300" y="2489"/>
                    <a:pt x="6460" y="2672"/>
                  </a:cubicBezTo>
                  <a:cubicBezTo>
                    <a:pt x="6529" y="2763"/>
                    <a:pt x="6597" y="2877"/>
                    <a:pt x="6666" y="2945"/>
                  </a:cubicBezTo>
                  <a:cubicBezTo>
                    <a:pt x="6688" y="3014"/>
                    <a:pt x="6734" y="3082"/>
                    <a:pt x="6780" y="3174"/>
                  </a:cubicBezTo>
                  <a:cubicBezTo>
                    <a:pt x="7008" y="3516"/>
                    <a:pt x="7099" y="3881"/>
                    <a:pt x="7054" y="4246"/>
                  </a:cubicBezTo>
                  <a:cubicBezTo>
                    <a:pt x="6985" y="4794"/>
                    <a:pt x="6643" y="5274"/>
                    <a:pt x="6095" y="5570"/>
                  </a:cubicBezTo>
                  <a:cubicBezTo>
                    <a:pt x="5501" y="5867"/>
                    <a:pt x="4817" y="6255"/>
                    <a:pt x="4200" y="6712"/>
                  </a:cubicBezTo>
                  <a:cubicBezTo>
                    <a:pt x="3823" y="7017"/>
                    <a:pt x="3332" y="7181"/>
                    <a:pt x="2805" y="7181"/>
                  </a:cubicBezTo>
                  <a:cubicBezTo>
                    <a:pt x="2664" y="7181"/>
                    <a:pt x="2520" y="7169"/>
                    <a:pt x="2374" y="7145"/>
                  </a:cubicBezTo>
                  <a:cubicBezTo>
                    <a:pt x="1370" y="6963"/>
                    <a:pt x="594" y="6209"/>
                    <a:pt x="571" y="5342"/>
                  </a:cubicBezTo>
                  <a:cubicBezTo>
                    <a:pt x="548" y="5205"/>
                    <a:pt x="571" y="5068"/>
                    <a:pt x="594" y="4954"/>
                  </a:cubicBezTo>
                  <a:cubicBezTo>
                    <a:pt x="617" y="4908"/>
                    <a:pt x="617" y="4863"/>
                    <a:pt x="640" y="4817"/>
                  </a:cubicBezTo>
                  <a:cubicBezTo>
                    <a:pt x="662" y="4749"/>
                    <a:pt x="708" y="4657"/>
                    <a:pt x="685" y="4566"/>
                  </a:cubicBezTo>
                  <a:cubicBezTo>
                    <a:pt x="685" y="4429"/>
                    <a:pt x="594" y="4292"/>
                    <a:pt x="503" y="4201"/>
                  </a:cubicBezTo>
                  <a:cubicBezTo>
                    <a:pt x="480" y="4178"/>
                    <a:pt x="480" y="4155"/>
                    <a:pt x="457" y="4132"/>
                  </a:cubicBezTo>
                  <a:cubicBezTo>
                    <a:pt x="160" y="3721"/>
                    <a:pt x="115" y="3128"/>
                    <a:pt x="343" y="2672"/>
                  </a:cubicBezTo>
                  <a:cubicBezTo>
                    <a:pt x="480" y="2420"/>
                    <a:pt x="708" y="2215"/>
                    <a:pt x="982" y="2101"/>
                  </a:cubicBezTo>
                  <a:cubicBezTo>
                    <a:pt x="1005" y="2078"/>
                    <a:pt x="1050" y="2078"/>
                    <a:pt x="1096" y="2055"/>
                  </a:cubicBezTo>
                  <a:cubicBezTo>
                    <a:pt x="1187" y="2010"/>
                    <a:pt x="1302" y="1987"/>
                    <a:pt x="1416" y="1987"/>
                  </a:cubicBezTo>
                  <a:lnTo>
                    <a:pt x="1507" y="1987"/>
                  </a:lnTo>
                  <a:cubicBezTo>
                    <a:pt x="1621" y="1964"/>
                    <a:pt x="1735" y="1964"/>
                    <a:pt x="1849" y="1850"/>
                  </a:cubicBezTo>
                  <a:cubicBezTo>
                    <a:pt x="1918" y="1759"/>
                    <a:pt x="1941" y="1667"/>
                    <a:pt x="1986" y="1576"/>
                  </a:cubicBezTo>
                  <a:lnTo>
                    <a:pt x="1986" y="1553"/>
                  </a:lnTo>
                  <a:cubicBezTo>
                    <a:pt x="2123" y="1074"/>
                    <a:pt x="2374" y="731"/>
                    <a:pt x="2740" y="503"/>
                  </a:cubicBezTo>
                  <a:cubicBezTo>
                    <a:pt x="3196" y="252"/>
                    <a:pt x="3675" y="115"/>
                    <a:pt x="4109" y="115"/>
                  </a:cubicBezTo>
                  <a:close/>
                  <a:moveTo>
                    <a:pt x="4097" y="0"/>
                  </a:moveTo>
                  <a:cubicBezTo>
                    <a:pt x="3643" y="0"/>
                    <a:pt x="3159" y="137"/>
                    <a:pt x="2694" y="412"/>
                  </a:cubicBezTo>
                  <a:cubicBezTo>
                    <a:pt x="2306" y="640"/>
                    <a:pt x="2032" y="1028"/>
                    <a:pt x="1872" y="1530"/>
                  </a:cubicBezTo>
                  <a:lnTo>
                    <a:pt x="1872" y="1553"/>
                  </a:lnTo>
                  <a:cubicBezTo>
                    <a:pt x="1849" y="1622"/>
                    <a:pt x="1827" y="1713"/>
                    <a:pt x="1781" y="1781"/>
                  </a:cubicBezTo>
                  <a:cubicBezTo>
                    <a:pt x="1690" y="1850"/>
                    <a:pt x="1598" y="1873"/>
                    <a:pt x="1484" y="1873"/>
                  </a:cubicBezTo>
                  <a:lnTo>
                    <a:pt x="1393" y="1873"/>
                  </a:lnTo>
                  <a:cubicBezTo>
                    <a:pt x="1279" y="1895"/>
                    <a:pt x="1165" y="1918"/>
                    <a:pt x="1050" y="1964"/>
                  </a:cubicBezTo>
                  <a:cubicBezTo>
                    <a:pt x="1005" y="1964"/>
                    <a:pt x="982" y="1987"/>
                    <a:pt x="936" y="2010"/>
                  </a:cubicBezTo>
                  <a:cubicBezTo>
                    <a:pt x="640" y="2147"/>
                    <a:pt x="411" y="2352"/>
                    <a:pt x="252" y="2626"/>
                  </a:cubicBezTo>
                  <a:cubicBezTo>
                    <a:pt x="1" y="3128"/>
                    <a:pt x="46" y="3744"/>
                    <a:pt x="366" y="4201"/>
                  </a:cubicBezTo>
                  <a:cubicBezTo>
                    <a:pt x="389" y="4224"/>
                    <a:pt x="411" y="4246"/>
                    <a:pt x="411" y="4269"/>
                  </a:cubicBezTo>
                  <a:cubicBezTo>
                    <a:pt x="503" y="4361"/>
                    <a:pt x="571" y="4452"/>
                    <a:pt x="594" y="4566"/>
                  </a:cubicBezTo>
                  <a:cubicBezTo>
                    <a:pt x="594" y="4634"/>
                    <a:pt x="571" y="4726"/>
                    <a:pt x="526" y="4794"/>
                  </a:cubicBezTo>
                  <a:cubicBezTo>
                    <a:pt x="526" y="4840"/>
                    <a:pt x="503" y="4886"/>
                    <a:pt x="503" y="4931"/>
                  </a:cubicBezTo>
                  <a:cubicBezTo>
                    <a:pt x="457" y="5068"/>
                    <a:pt x="457" y="5205"/>
                    <a:pt x="457" y="5365"/>
                  </a:cubicBezTo>
                  <a:cubicBezTo>
                    <a:pt x="503" y="6278"/>
                    <a:pt x="1302" y="7077"/>
                    <a:pt x="2352" y="7237"/>
                  </a:cubicBezTo>
                  <a:cubicBezTo>
                    <a:pt x="2511" y="7259"/>
                    <a:pt x="2648" y="7282"/>
                    <a:pt x="2808" y="7282"/>
                  </a:cubicBezTo>
                  <a:cubicBezTo>
                    <a:pt x="3356" y="7282"/>
                    <a:pt x="3858" y="7122"/>
                    <a:pt x="4269" y="6803"/>
                  </a:cubicBezTo>
                  <a:cubicBezTo>
                    <a:pt x="4862" y="6346"/>
                    <a:pt x="5547" y="5958"/>
                    <a:pt x="6141" y="5662"/>
                  </a:cubicBezTo>
                  <a:cubicBezTo>
                    <a:pt x="6711" y="5365"/>
                    <a:pt x="7099" y="4863"/>
                    <a:pt x="7168" y="4269"/>
                  </a:cubicBezTo>
                  <a:cubicBezTo>
                    <a:pt x="7213" y="3881"/>
                    <a:pt x="7122" y="3470"/>
                    <a:pt x="6871" y="3128"/>
                  </a:cubicBezTo>
                  <a:cubicBezTo>
                    <a:pt x="6825" y="3037"/>
                    <a:pt x="6780" y="2968"/>
                    <a:pt x="6734" y="2900"/>
                  </a:cubicBezTo>
                  <a:cubicBezTo>
                    <a:pt x="6688" y="2808"/>
                    <a:pt x="6620" y="2717"/>
                    <a:pt x="6529" y="2603"/>
                  </a:cubicBezTo>
                  <a:cubicBezTo>
                    <a:pt x="6437" y="2466"/>
                    <a:pt x="6323" y="2306"/>
                    <a:pt x="6232" y="2169"/>
                  </a:cubicBezTo>
                  <a:lnTo>
                    <a:pt x="6232" y="2169"/>
                  </a:lnTo>
                  <a:cubicBezTo>
                    <a:pt x="6265" y="2178"/>
                    <a:pt x="6299" y="2183"/>
                    <a:pt x="6332" y="2183"/>
                  </a:cubicBezTo>
                  <a:cubicBezTo>
                    <a:pt x="6390" y="2183"/>
                    <a:pt x="6448" y="2167"/>
                    <a:pt x="6506" y="2124"/>
                  </a:cubicBezTo>
                  <a:cubicBezTo>
                    <a:pt x="6620" y="2055"/>
                    <a:pt x="6688" y="1941"/>
                    <a:pt x="6688" y="1804"/>
                  </a:cubicBezTo>
                  <a:cubicBezTo>
                    <a:pt x="6666" y="1370"/>
                    <a:pt x="6551" y="800"/>
                    <a:pt x="6049" y="435"/>
                  </a:cubicBezTo>
                  <a:cubicBezTo>
                    <a:pt x="5907" y="335"/>
                    <a:pt x="5730" y="280"/>
                    <a:pt x="5550" y="280"/>
                  </a:cubicBezTo>
                  <a:cubicBezTo>
                    <a:pt x="5441" y="280"/>
                    <a:pt x="5331" y="300"/>
                    <a:pt x="5228" y="343"/>
                  </a:cubicBezTo>
                  <a:cubicBezTo>
                    <a:pt x="4901" y="115"/>
                    <a:pt x="4511" y="0"/>
                    <a:pt x="4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1"/>
            <p:cNvSpPr/>
            <p:nvPr/>
          </p:nvSpPr>
          <p:spPr>
            <a:xfrm>
              <a:off x="6384811" y="1868542"/>
              <a:ext cx="368102" cy="516988"/>
            </a:xfrm>
            <a:custGeom>
              <a:avLst/>
              <a:gdLst/>
              <a:ahLst/>
              <a:cxnLst/>
              <a:rect l="l" t="t" r="r" b="b"/>
              <a:pathLst>
                <a:path w="4475" h="6285" extrusionOk="0">
                  <a:moveTo>
                    <a:pt x="2694" y="1"/>
                  </a:moveTo>
                  <a:cubicBezTo>
                    <a:pt x="2586" y="996"/>
                    <a:pt x="1883" y="1765"/>
                    <a:pt x="1072" y="1765"/>
                  </a:cubicBezTo>
                  <a:cubicBezTo>
                    <a:pt x="1027" y="1765"/>
                    <a:pt x="982" y="1763"/>
                    <a:pt x="937" y="1758"/>
                  </a:cubicBezTo>
                  <a:lnTo>
                    <a:pt x="777" y="1735"/>
                  </a:lnTo>
                  <a:lnTo>
                    <a:pt x="663" y="1758"/>
                  </a:lnTo>
                  <a:cubicBezTo>
                    <a:pt x="298" y="1758"/>
                    <a:pt x="1" y="2078"/>
                    <a:pt x="1" y="2443"/>
                  </a:cubicBezTo>
                  <a:lnTo>
                    <a:pt x="1" y="2466"/>
                  </a:lnTo>
                  <a:cubicBezTo>
                    <a:pt x="23" y="2818"/>
                    <a:pt x="320" y="3106"/>
                    <a:pt x="669" y="3106"/>
                  </a:cubicBezTo>
                  <a:cubicBezTo>
                    <a:pt x="682" y="3106"/>
                    <a:pt x="695" y="3106"/>
                    <a:pt x="708" y="3105"/>
                  </a:cubicBezTo>
                  <a:lnTo>
                    <a:pt x="1028" y="3105"/>
                  </a:lnTo>
                  <a:lnTo>
                    <a:pt x="708" y="5159"/>
                  </a:lnTo>
                  <a:cubicBezTo>
                    <a:pt x="640" y="5775"/>
                    <a:pt x="1211" y="6209"/>
                    <a:pt x="1850" y="6278"/>
                  </a:cubicBezTo>
                  <a:lnTo>
                    <a:pt x="1873" y="6278"/>
                  </a:lnTo>
                  <a:cubicBezTo>
                    <a:pt x="1917" y="6282"/>
                    <a:pt x="1961" y="6285"/>
                    <a:pt x="2005" y="6285"/>
                  </a:cubicBezTo>
                  <a:cubicBezTo>
                    <a:pt x="2589" y="6285"/>
                    <a:pt x="3087" y="5869"/>
                    <a:pt x="3151" y="5296"/>
                  </a:cubicBezTo>
                  <a:lnTo>
                    <a:pt x="3242" y="4497"/>
                  </a:lnTo>
                  <a:lnTo>
                    <a:pt x="3288" y="4497"/>
                  </a:lnTo>
                  <a:cubicBezTo>
                    <a:pt x="4018" y="4315"/>
                    <a:pt x="4475" y="3493"/>
                    <a:pt x="4269" y="2694"/>
                  </a:cubicBezTo>
                  <a:lnTo>
                    <a:pt x="3813" y="982"/>
                  </a:lnTo>
                  <a:cubicBezTo>
                    <a:pt x="3493" y="799"/>
                    <a:pt x="3128" y="685"/>
                    <a:pt x="2945" y="480"/>
                  </a:cubicBezTo>
                  <a:cubicBezTo>
                    <a:pt x="2808" y="320"/>
                    <a:pt x="2740" y="160"/>
                    <a:pt x="2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1"/>
            <p:cNvSpPr/>
            <p:nvPr/>
          </p:nvSpPr>
          <p:spPr>
            <a:xfrm>
              <a:off x="6379218" y="1862948"/>
              <a:ext cx="368102" cy="527600"/>
            </a:xfrm>
            <a:custGeom>
              <a:avLst/>
              <a:gdLst/>
              <a:ahLst/>
              <a:cxnLst/>
              <a:rect l="l" t="t" r="r" b="b"/>
              <a:pathLst>
                <a:path w="4475" h="6414" extrusionOk="0">
                  <a:moveTo>
                    <a:pt x="2785" y="274"/>
                  </a:moveTo>
                  <a:cubicBezTo>
                    <a:pt x="2831" y="388"/>
                    <a:pt x="2899" y="479"/>
                    <a:pt x="2968" y="571"/>
                  </a:cubicBezTo>
                  <a:cubicBezTo>
                    <a:pt x="3105" y="731"/>
                    <a:pt x="3310" y="822"/>
                    <a:pt x="3538" y="936"/>
                  </a:cubicBezTo>
                  <a:cubicBezTo>
                    <a:pt x="3630" y="982"/>
                    <a:pt x="3744" y="1027"/>
                    <a:pt x="3835" y="1073"/>
                  </a:cubicBezTo>
                  <a:lnTo>
                    <a:pt x="4269" y="2762"/>
                  </a:lnTo>
                  <a:cubicBezTo>
                    <a:pt x="4383" y="3150"/>
                    <a:pt x="4337" y="3538"/>
                    <a:pt x="4155" y="3858"/>
                  </a:cubicBezTo>
                  <a:cubicBezTo>
                    <a:pt x="3972" y="4200"/>
                    <a:pt x="3675" y="4428"/>
                    <a:pt x="3333" y="4520"/>
                  </a:cubicBezTo>
                  <a:lnTo>
                    <a:pt x="3310" y="4520"/>
                  </a:lnTo>
                  <a:cubicBezTo>
                    <a:pt x="3287" y="4520"/>
                    <a:pt x="3264" y="4542"/>
                    <a:pt x="3264" y="4565"/>
                  </a:cubicBezTo>
                  <a:lnTo>
                    <a:pt x="3173" y="5341"/>
                  </a:lnTo>
                  <a:cubicBezTo>
                    <a:pt x="3150" y="5638"/>
                    <a:pt x="2991" y="5889"/>
                    <a:pt x="2762" y="6072"/>
                  </a:cubicBezTo>
                  <a:cubicBezTo>
                    <a:pt x="2562" y="6232"/>
                    <a:pt x="2309" y="6304"/>
                    <a:pt x="2050" y="6304"/>
                  </a:cubicBezTo>
                  <a:cubicBezTo>
                    <a:pt x="2014" y="6304"/>
                    <a:pt x="1977" y="6303"/>
                    <a:pt x="1941" y="6300"/>
                  </a:cubicBezTo>
                  <a:lnTo>
                    <a:pt x="1918" y="6300"/>
                  </a:lnTo>
                  <a:cubicBezTo>
                    <a:pt x="1621" y="6254"/>
                    <a:pt x="1324" y="6140"/>
                    <a:pt x="1119" y="5957"/>
                  </a:cubicBezTo>
                  <a:cubicBezTo>
                    <a:pt x="959" y="5821"/>
                    <a:pt x="776" y="5569"/>
                    <a:pt x="822" y="5227"/>
                  </a:cubicBezTo>
                  <a:lnTo>
                    <a:pt x="1142" y="3173"/>
                  </a:lnTo>
                  <a:cubicBezTo>
                    <a:pt x="1142" y="3150"/>
                    <a:pt x="1142" y="3150"/>
                    <a:pt x="1142" y="3127"/>
                  </a:cubicBezTo>
                  <a:cubicBezTo>
                    <a:pt x="1119" y="3127"/>
                    <a:pt x="1096" y="3104"/>
                    <a:pt x="1096" y="3104"/>
                  </a:cubicBezTo>
                  <a:lnTo>
                    <a:pt x="776" y="3127"/>
                  </a:lnTo>
                  <a:cubicBezTo>
                    <a:pt x="434" y="3127"/>
                    <a:pt x="137" y="2876"/>
                    <a:pt x="137" y="2534"/>
                  </a:cubicBezTo>
                  <a:lnTo>
                    <a:pt x="137" y="2511"/>
                  </a:lnTo>
                  <a:cubicBezTo>
                    <a:pt x="115" y="2169"/>
                    <a:pt x="388" y="1872"/>
                    <a:pt x="731" y="1872"/>
                  </a:cubicBezTo>
                  <a:lnTo>
                    <a:pt x="1005" y="1872"/>
                  </a:lnTo>
                  <a:cubicBezTo>
                    <a:pt x="1053" y="1877"/>
                    <a:pt x="1100" y="1880"/>
                    <a:pt x="1148" y="1880"/>
                  </a:cubicBezTo>
                  <a:cubicBezTo>
                    <a:pt x="1915" y="1880"/>
                    <a:pt x="2613" y="1198"/>
                    <a:pt x="2785" y="274"/>
                  </a:cubicBezTo>
                  <a:close/>
                  <a:moveTo>
                    <a:pt x="2762" y="0"/>
                  </a:moveTo>
                  <a:cubicBezTo>
                    <a:pt x="2739" y="0"/>
                    <a:pt x="2717" y="23"/>
                    <a:pt x="2717" y="46"/>
                  </a:cubicBezTo>
                  <a:cubicBezTo>
                    <a:pt x="2607" y="1051"/>
                    <a:pt x="1912" y="1785"/>
                    <a:pt x="1111" y="1785"/>
                  </a:cubicBezTo>
                  <a:cubicBezTo>
                    <a:pt x="1076" y="1785"/>
                    <a:pt x="1040" y="1783"/>
                    <a:pt x="1005" y="1780"/>
                  </a:cubicBezTo>
                  <a:lnTo>
                    <a:pt x="845" y="1758"/>
                  </a:lnTo>
                  <a:lnTo>
                    <a:pt x="731" y="1758"/>
                  </a:lnTo>
                  <a:cubicBezTo>
                    <a:pt x="320" y="1780"/>
                    <a:pt x="0" y="2123"/>
                    <a:pt x="23" y="2511"/>
                  </a:cubicBezTo>
                  <a:lnTo>
                    <a:pt x="23" y="2534"/>
                  </a:lnTo>
                  <a:cubicBezTo>
                    <a:pt x="45" y="2909"/>
                    <a:pt x="366" y="3220"/>
                    <a:pt x="737" y="3220"/>
                  </a:cubicBezTo>
                  <a:cubicBezTo>
                    <a:pt x="750" y="3220"/>
                    <a:pt x="763" y="3219"/>
                    <a:pt x="776" y="3218"/>
                  </a:cubicBezTo>
                  <a:lnTo>
                    <a:pt x="1028" y="3218"/>
                  </a:lnTo>
                  <a:lnTo>
                    <a:pt x="731" y="5227"/>
                  </a:lnTo>
                  <a:cubicBezTo>
                    <a:pt x="685" y="5524"/>
                    <a:pt x="799" y="5821"/>
                    <a:pt x="1050" y="6026"/>
                  </a:cubicBezTo>
                  <a:cubicBezTo>
                    <a:pt x="1256" y="6231"/>
                    <a:pt x="1575" y="6368"/>
                    <a:pt x="1918" y="6391"/>
                  </a:cubicBezTo>
                  <a:lnTo>
                    <a:pt x="1941" y="6391"/>
                  </a:lnTo>
                  <a:cubicBezTo>
                    <a:pt x="1986" y="6414"/>
                    <a:pt x="2032" y="6414"/>
                    <a:pt x="2078" y="6414"/>
                  </a:cubicBezTo>
                  <a:cubicBezTo>
                    <a:pt x="2351" y="6414"/>
                    <a:pt x="2625" y="6323"/>
                    <a:pt x="2831" y="6163"/>
                  </a:cubicBezTo>
                  <a:cubicBezTo>
                    <a:pt x="3082" y="5957"/>
                    <a:pt x="3242" y="5684"/>
                    <a:pt x="3287" y="5364"/>
                  </a:cubicBezTo>
                  <a:lnTo>
                    <a:pt x="3379" y="4611"/>
                  </a:lnTo>
                  <a:cubicBezTo>
                    <a:pt x="3744" y="4520"/>
                    <a:pt x="4040" y="4268"/>
                    <a:pt x="4246" y="3926"/>
                  </a:cubicBezTo>
                  <a:cubicBezTo>
                    <a:pt x="4429" y="3561"/>
                    <a:pt x="4474" y="3150"/>
                    <a:pt x="4383" y="2739"/>
                  </a:cubicBezTo>
                  <a:lnTo>
                    <a:pt x="3949" y="1027"/>
                  </a:lnTo>
                  <a:cubicBezTo>
                    <a:pt x="3926" y="1027"/>
                    <a:pt x="3926" y="1004"/>
                    <a:pt x="3904" y="1004"/>
                  </a:cubicBezTo>
                  <a:cubicBezTo>
                    <a:pt x="3812" y="936"/>
                    <a:pt x="3698" y="890"/>
                    <a:pt x="3584" y="822"/>
                  </a:cubicBezTo>
                  <a:cubicBezTo>
                    <a:pt x="3356" y="731"/>
                    <a:pt x="3150" y="639"/>
                    <a:pt x="3059" y="502"/>
                  </a:cubicBezTo>
                  <a:cubicBezTo>
                    <a:pt x="2945" y="365"/>
                    <a:pt x="2854" y="228"/>
                    <a:pt x="2808" y="46"/>
                  </a:cubicBezTo>
                  <a:cubicBezTo>
                    <a:pt x="2808" y="23"/>
                    <a:pt x="2785" y="0"/>
                    <a:pt x="2762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1"/>
            <p:cNvSpPr/>
            <p:nvPr/>
          </p:nvSpPr>
          <p:spPr>
            <a:xfrm>
              <a:off x="6433671" y="2050654"/>
              <a:ext cx="18837" cy="31998"/>
            </a:xfrm>
            <a:custGeom>
              <a:avLst/>
              <a:gdLst/>
              <a:ahLst/>
              <a:cxnLst/>
              <a:rect l="l" t="t" r="r" b="b"/>
              <a:pathLst>
                <a:path w="229" h="389" extrusionOk="0">
                  <a:moveTo>
                    <a:pt x="0" y="1"/>
                  </a:moveTo>
                  <a:lnTo>
                    <a:pt x="23" y="389"/>
                  </a:lnTo>
                  <a:lnTo>
                    <a:pt x="229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1"/>
            <p:cNvSpPr/>
            <p:nvPr/>
          </p:nvSpPr>
          <p:spPr>
            <a:xfrm>
              <a:off x="6625161" y="2179959"/>
              <a:ext cx="28214" cy="11105"/>
            </a:xfrm>
            <a:custGeom>
              <a:avLst/>
              <a:gdLst/>
              <a:ahLst/>
              <a:cxnLst/>
              <a:rect l="l" t="t" r="r" b="b"/>
              <a:pathLst>
                <a:path w="343" h="135" extrusionOk="0">
                  <a:moveTo>
                    <a:pt x="199" y="0"/>
                  </a:moveTo>
                  <a:cubicBezTo>
                    <a:pt x="138" y="0"/>
                    <a:pt x="64" y="20"/>
                    <a:pt x="1" y="95"/>
                  </a:cubicBezTo>
                  <a:cubicBezTo>
                    <a:pt x="1" y="95"/>
                    <a:pt x="1" y="118"/>
                    <a:pt x="23" y="118"/>
                  </a:cubicBezTo>
                  <a:cubicBezTo>
                    <a:pt x="23" y="129"/>
                    <a:pt x="29" y="135"/>
                    <a:pt x="35" y="135"/>
                  </a:cubicBezTo>
                  <a:cubicBezTo>
                    <a:pt x="40" y="135"/>
                    <a:pt x="46" y="129"/>
                    <a:pt x="46" y="118"/>
                  </a:cubicBezTo>
                  <a:cubicBezTo>
                    <a:pt x="98" y="66"/>
                    <a:pt x="155" y="52"/>
                    <a:pt x="201" y="52"/>
                  </a:cubicBezTo>
                  <a:cubicBezTo>
                    <a:pt x="256" y="52"/>
                    <a:pt x="297" y="72"/>
                    <a:pt x="297" y="72"/>
                  </a:cubicBezTo>
                  <a:lnTo>
                    <a:pt x="320" y="72"/>
                  </a:lnTo>
                  <a:cubicBezTo>
                    <a:pt x="343" y="72"/>
                    <a:pt x="343" y="72"/>
                    <a:pt x="343" y="49"/>
                  </a:cubicBezTo>
                  <a:cubicBezTo>
                    <a:pt x="343" y="49"/>
                    <a:pt x="343" y="26"/>
                    <a:pt x="320" y="26"/>
                  </a:cubicBezTo>
                  <a:cubicBezTo>
                    <a:pt x="320" y="26"/>
                    <a:pt x="268" y="0"/>
                    <a:pt x="199" y="0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1"/>
            <p:cNvSpPr/>
            <p:nvPr/>
          </p:nvSpPr>
          <p:spPr>
            <a:xfrm>
              <a:off x="6583951" y="2095236"/>
              <a:ext cx="85219" cy="51164"/>
            </a:xfrm>
            <a:custGeom>
              <a:avLst/>
              <a:gdLst/>
              <a:ahLst/>
              <a:cxnLst/>
              <a:rect l="l" t="t" r="r" b="b"/>
              <a:pathLst>
                <a:path w="1036" h="622" extrusionOk="0">
                  <a:moveTo>
                    <a:pt x="236" y="1"/>
                  </a:moveTo>
                  <a:cubicBezTo>
                    <a:pt x="39" y="1"/>
                    <a:pt x="1" y="514"/>
                    <a:pt x="410" y="600"/>
                  </a:cubicBezTo>
                  <a:cubicBezTo>
                    <a:pt x="465" y="615"/>
                    <a:pt x="517" y="622"/>
                    <a:pt x="565" y="622"/>
                  </a:cubicBezTo>
                  <a:cubicBezTo>
                    <a:pt x="879" y="622"/>
                    <a:pt x="1036" y="337"/>
                    <a:pt x="798" y="258"/>
                  </a:cubicBezTo>
                  <a:cubicBezTo>
                    <a:pt x="524" y="189"/>
                    <a:pt x="273" y="6"/>
                    <a:pt x="273" y="6"/>
                  </a:cubicBezTo>
                  <a:cubicBezTo>
                    <a:pt x="260" y="3"/>
                    <a:pt x="248" y="1"/>
                    <a:pt x="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1"/>
            <p:cNvSpPr/>
            <p:nvPr/>
          </p:nvSpPr>
          <p:spPr>
            <a:xfrm>
              <a:off x="6651483" y="2020631"/>
              <a:ext cx="39484" cy="77240"/>
            </a:xfrm>
            <a:custGeom>
              <a:avLst/>
              <a:gdLst/>
              <a:ahLst/>
              <a:cxnLst/>
              <a:rect l="l" t="t" r="r" b="b"/>
              <a:pathLst>
                <a:path w="480" h="939" extrusionOk="0">
                  <a:moveTo>
                    <a:pt x="205" y="0"/>
                  </a:moveTo>
                  <a:lnTo>
                    <a:pt x="0" y="936"/>
                  </a:lnTo>
                  <a:lnTo>
                    <a:pt x="137" y="936"/>
                  </a:lnTo>
                  <a:cubicBezTo>
                    <a:pt x="149" y="938"/>
                    <a:pt x="160" y="938"/>
                    <a:pt x="172" y="938"/>
                  </a:cubicBezTo>
                  <a:cubicBezTo>
                    <a:pt x="340" y="938"/>
                    <a:pt x="479" y="788"/>
                    <a:pt x="479" y="617"/>
                  </a:cubicBezTo>
                  <a:cubicBezTo>
                    <a:pt x="479" y="571"/>
                    <a:pt x="434" y="525"/>
                    <a:pt x="388" y="525"/>
                  </a:cubicBezTo>
                  <a:cubicBezTo>
                    <a:pt x="274" y="503"/>
                    <a:pt x="183" y="411"/>
                    <a:pt x="183" y="297"/>
                  </a:cubicBezTo>
                  <a:lnTo>
                    <a:pt x="2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1"/>
            <p:cNvSpPr/>
            <p:nvPr/>
          </p:nvSpPr>
          <p:spPr>
            <a:xfrm>
              <a:off x="6420510" y="2095730"/>
              <a:ext cx="35782" cy="35782"/>
            </a:xfrm>
            <a:custGeom>
              <a:avLst/>
              <a:gdLst/>
              <a:ahLst/>
              <a:cxnLst/>
              <a:rect l="l" t="t" r="r" b="b"/>
              <a:pathLst>
                <a:path w="435" h="435" extrusionOk="0">
                  <a:moveTo>
                    <a:pt x="229" y="0"/>
                  </a:moveTo>
                  <a:cubicBezTo>
                    <a:pt x="115" y="0"/>
                    <a:pt x="23" y="69"/>
                    <a:pt x="1" y="206"/>
                  </a:cubicBezTo>
                  <a:cubicBezTo>
                    <a:pt x="1" y="320"/>
                    <a:pt x="92" y="411"/>
                    <a:pt x="206" y="434"/>
                  </a:cubicBezTo>
                  <a:cubicBezTo>
                    <a:pt x="320" y="434"/>
                    <a:pt x="434" y="343"/>
                    <a:pt x="434" y="229"/>
                  </a:cubicBezTo>
                  <a:cubicBezTo>
                    <a:pt x="434" y="115"/>
                    <a:pt x="366" y="0"/>
                    <a:pt x="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1"/>
            <p:cNvSpPr/>
            <p:nvPr/>
          </p:nvSpPr>
          <p:spPr>
            <a:xfrm>
              <a:off x="6142651" y="2302272"/>
              <a:ext cx="722961" cy="762363"/>
            </a:xfrm>
            <a:custGeom>
              <a:avLst/>
              <a:gdLst/>
              <a:ahLst/>
              <a:cxnLst/>
              <a:rect l="l" t="t" r="r" b="b"/>
              <a:pathLst>
                <a:path w="8789" h="9268" extrusionOk="0">
                  <a:moveTo>
                    <a:pt x="3881" y="0"/>
                  </a:moveTo>
                  <a:lnTo>
                    <a:pt x="2420" y="23"/>
                  </a:lnTo>
                  <a:cubicBezTo>
                    <a:pt x="1507" y="92"/>
                    <a:pt x="731" y="753"/>
                    <a:pt x="525" y="1666"/>
                  </a:cubicBezTo>
                  <a:lnTo>
                    <a:pt x="23" y="3492"/>
                  </a:lnTo>
                  <a:cubicBezTo>
                    <a:pt x="0" y="3538"/>
                    <a:pt x="23" y="3584"/>
                    <a:pt x="69" y="3584"/>
                  </a:cubicBezTo>
                  <a:lnTo>
                    <a:pt x="251" y="3607"/>
                  </a:lnTo>
                  <a:lnTo>
                    <a:pt x="1575" y="3835"/>
                  </a:lnTo>
                  <a:lnTo>
                    <a:pt x="1256" y="8879"/>
                  </a:lnTo>
                  <a:lnTo>
                    <a:pt x="8400" y="9267"/>
                  </a:lnTo>
                  <a:cubicBezTo>
                    <a:pt x="8628" y="9267"/>
                    <a:pt x="8788" y="9016"/>
                    <a:pt x="8697" y="8788"/>
                  </a:cubicBezTo>
                  <a:lnTo>
                    <a:pt x="7807" y="2032"/>
                  </a:lnTo>
                  <a:cubicBezTo>
                    <a:pt x="7852" y="1187"/>
                    <a:pt x="7305" y="388"/>
                    <a:pt x="6506" y="160"/>
                  </a:cubicBezTo>
                  <a:cubicBezTo>
                    <a:pt x="6414" y="137"/>
                    <a:pt x="6323" y="114"/>
                    <a:pt x="6255" y="114"/>
                  </a:cubicBezTo>
                  <a:lnTo>
                    <a:pt x="4292" y="23"/>
                  </a:lnTo>
                  <a:lnTo>
                    <a:pt x="422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1"/>
            <p:cNvSpPr/>
            <p:nvPr/>
          </p:nvSpPr>
          <p:spPr>
            <a:xfrm>
              <a:off x="6497501" y="2322918"/>
              <a:ext cx="1051498" cy="779225"/>
            </a:xfrm>
            <a:custGeom>
              <a:avLst/>
              <a:gdLst/>
              <a:ahLst/>
              <a:cxnLst/>
              <a:rect l="l" t="t" r="r" b="b"/>
              <a:pathLst>
                <a:path w="12783" h="9473" extrusionOk="0">
                  <a:moveTo>
                    <a:pt x="7852" y="0"/>
                  </a:moveTo>
                  <a:cubicBezTo>
                    <a:pt x="7647" y="0"/>
                    <a:pt x="7464" y="160"/>
                    <a:pt x="7419" y="365"/>
                  </a:cubicBezTo>
                  <a:lnTo>
                    <a:pt x="7259" y="845"/>
                  </a:lnTo>
                  <a:cubicBezTo>
                    <a:pt x="7190" y="1073"/>
                    <a:pt x="7031" y="1210"/>
                    <a:pt x="6825" y="1210"/>
                  </a:cubicBezTo>
                  <a:lnTo>
                    <a:pt x="480" y="1210"/>
                  </a:lnTo>
                  <a:cubicBezTo>
                    <a:pt x="229" y="1210"/>
                    <a:pt x="0" y="1461"/>
                    <a:pt x="0" y="1758"/>
                  </a:cubicBezTo>
                  <a:lnTo>
                    <a:pt x="0" y="8948"/>
                  </a:lnTo>
                  <a:cubicBezTo>
                    <a:pt x="0" y="9222"/>
                    <a:pt x="229" y="9473"/>
                    <a:pt x="480" y="9473"/>
                  </a:cubicBezTo>
                  <a:lnTo>
                    <a:pt x="12280" y="9473"/>
                  </a:lnTo>
                  <a:cubicBezTo>
                    <a:pt x="12554" y="9473"/>
                    <a:pt x="12783" y="9222"/>
                    <a:pt x="12783" y="8948"/>
                  </a:cubicBezTo>
                  <a:lnTo>
                    <a:pt x="12783" y="2328"/>
                  </a:lnTo>
                  <a:lnTo>
                    <a:pt x="12783" y="1210"/>
                  </a:lnTo>
                  <a:lnTo>
                    <a:pt x="12783" y="548"/>
                  </a:lnTo>
                  <a:cubicBezTo>
                    <a:pt x="12783" y="251"/>
                    <a:pt x="12554" y="0"/>
                    <a:pt x="1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1"/>
            <p:cNvSpPr/>
            <p:nvPr/>
          </p:nvSpPr>
          <p:spPr>
            <a:xfrm>
              <a:off x="6493717" y="2319134"/>
              <a:ext cx="1059065" cy="786793"/>
            </a:xfrm>
            <a:custGeom>
              <a:avLst/>
              <a:gdLst/>
              <a:ahLst/>
              <a:cxnLst/>
              <a:rect l="l" t="t" r="r" b="b"/>
              <a:pathLst>
                <a:path w="12875" h="9565" extrusionOk="0">
                  <a:moveTo>
                    <a:pt x="12326" y="115"/>
                  </a:moveTo>
                  <a:cubicBezTo>
                    <a:pt x="12577" y="115"/>
                    <a:pt x="12760" y="320"/>
                    <a:pt x="12760" y="594"/>
                  </a:cubicBezTo>
                  <a:lnTo>
                    <a:pt x="12760" y="8971"/>
                  </a:lnTo>
                  <a:cubicBezTo>
                    <a:pt x="12760" y="9245"/>
                    <a:pt x="12577" y="9473"/>
                    <a:pt x="12326" y="9473"/>
                  </a:cubicBezTo>
                  <a:lnTo>
                    <a:pt x="526" y="9473"/>
                  </a:lnTo>
                  <a:cubicBezTo>
                    <a:pt x="297" y="9473"/>
                    <a:pt x="115" y="9245"/>
                    <a:pt x="115" y="8971"/>
                  </a:cubicBezTo>
                  <a:lnTo>
                    <a:pt x="115" y="1804"/>
                  </a:lnTo>
                  <a:cubicBezTo>
                    <a:pt x="115" y="1530"/>
                    <a:pt x="297" y="1325"/>
                    <a:pt x="526" y="1325"/>
                  </a:cubicBezTo>
                  <a:lnTo>
                    <a:pt x="6871" y="1325"/>
                  </a:lnTo>
                  <a:cubicBezTo>
                    <a:pt x="7099" y="1325"/>
                    <a:pt x="7282" y="1165"/>
                    <a:pt x="7350" y="914"/>
                  </a:cubicBezTo>
                  <a:lnTo>
                    <a:pt x="7510" y="434"/>
                  </a:lnTo>
                  <a:cubicBezTo>
                    <a:pt x="7556" y="229"/>
                    <a:pt x="7716" y="115"/>
                    <a:pt x="7898" y="115"/>
                  </a:cubicBezTo>
                  <a:close/>
                  <a:moveTo>
                    <a:pt x="7898" y="1"/>
                  </a:moveTo>
                  <a:cubicBezTo>
                    <a:pt x="7670" y="1"/>
                    <a:pt x="7465" y="160"/>
                    <a:pt x="7396" y="389"/>
                  </a:cubicBezTo>
                  <a:lnTo>
                    <a:pt x="7259" y="891"/>
                  </a:lnTo>
                  <a:cubicBezTo>
                    <a:pt x="7191" y="1073"/>
                    <a:pt x="7031" y="1210"/>
                    <a:pt x="6871" y="1210"/>
                  </a:cubicBezTo>
                  <a:lnTo>
                    <a:pt x="526" y="1210"/>
                  </a:lnTo>
                  <a:cubicBezTo>
                    <a:pt x="229" y="1210"/>
                    <a:pt x="1" y="1484"/>
                    <a:pt x="1" y="1804"/>
                  </a:cubicBezTo>
                  <a:lnTo>
                    <a:pt x="1" y="8971"/>
                  </a:lnTo>
                  <a:cubicBezTo>
                    <a:pt x="1" y="9313"/>
                    <a:pt x="229" y="9564"/>
                    <a:pt x="526" y="9564"/>
                  </a:cubicBezTo>
                  <a:lnTo>
                    <a:pt x="12326" y="9564"/>
                  </a:lnTo>
                  <a:cubicBezTo>
                    <a:pt x="12623" y="9564"/>
                    <a:pt x="12874" y="9313"/>
                    <a:pt x="12874" y="8971"/>
                  </a:cubicBezTo>
                  <a:lnTo>
                    <a:pt x="12874" y="594"/>
                  </a:lnTo>
                  <a:cubicBezTo>
                    <a:pt x="12874" y="275"/>
                    <a:pt x="12623" y="1"/>
                    <a:pt x="12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1"/>
            <p:cNvSpPr/>
            <p:nvPr/>
          </p:nvSpPr>
          <p:spPr>
            <a:xfrm>
              <a:off x="7308539" y="2409285"/>
              <a:ext cx="176607" cy="125854"/>
            </a:xfrm>
            <a:custGeom>
              <a:avLst/>
              <a:gdLst/>
              <a:ahLst/>
              <a:cxnLst/>
              <a:rect l="l" t="t" r="r" b="b"/>
              <a:pathLst>
                <a:path w="2147" h="1530" extrusionOk="0">
                  <a:moveTo>
                    <a:pt x="47" y="0"/>
                  </a:moveTo>
                  <a:cubicBezTo>
                    <a:pt x="24" y="0"/>
                    <a:pt x="1" y="23"/>
                    <a:pt x="1" y="46"/>
                  </a:cubicBezTo>
                  <a:cubicBezTo>
                    <a:pt x="1" y="92"/>
                    <a:pt x="24" y="114"/>
                    <a:pt x="47" y="114"/>
                  </a:cubicBezTo>
                  <a:lnTo>
                    <a:pt x="1873" y="114"/>
                  </a:lnTo>
                  <a:cubicBezTo>
                    <a:pt x="1964" y="114"/>
                    <a:pt x="2032" y="183"/>
                    <a:pt x="2032" y="274"/>
                  </a:cubicBezTo>
                  <a:lnTo>
                    <a:pt x="2032" y="1484"/>
                  </a:lnTo>
                  <a:cubicBezTo>
                    <a:pt x="2032" y="1507"/>
                    <a:pt x="2055" y="1530"/>
                    <a:pt x="2078" y="1530"/>
                  </a:cubicBezTo>
                  <a:cubicBezTo>
                    <a:pt x="2124" y="1530"/>
                    <a:pt x="2147" y="1507"/>
                    <a:pt x="2147" y="1484"/>
                  </a:cubicBezTo>
                  <a:lnTo>
                    <a:pt x="2147" y="274"/>
                  </a:lnTo>
                  <a:cubicBezTo>
                    <a:pt x="2147" y="114"/>
                    <a:pt x="2032" y="0"/>
                    <a:pt x="18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1"/>
            <p:cNvSpPr/>
            <p:nvPr/>
          </p:nvSpPr>
          <p:spPr>
            <a:xfrm>
              <a:off x="6963149" y="2337559"/>
              <a:ext cx="71400" cy="115983"/>
            </a:xfrm>
            <a:custGeom>
              <a:avLst/>
              <a:gdLst/>
              <a:ahLst/>
              <a:cxnLst/>
              <a:rect l="l" t="t" r="r" b="b"/>
              <a:pathLst>
                <a:path w="868" h="1410" extrusionOk="0">
                  <a:moveTo>
                    <a:pt x="564" y="1"/>
                  </a:moveTo>
                  <a:cubicBezTo>
                    <a:pt x="441" y="1"/>
                    <a:pt x="314" y="71"/>
                    <a:pt x="274" y="210"/>
                  </a:cubicBezTo>
                  <a:lnTo>
                    <a:pt x="46" y="1055"/>
                  </a:lnTo>
                  <a:cubicBezTo>
                    <a:pt x="0" y="1192"/>
                    <a:pt x="91" y="1352"/>
                    <a:pt x="228" y="1397"/>
                  </a:cubicBezTo>
                  <a:cubicBezTo>
                    <a:pt x="257" y="1405"/>
                    <a:pt x="284" y="1409"/>
                    <a:pt x="311" y="1409"/>
                  </a:cubicBezTo>
                  <a:cubicBezTo>
                    <a:pt x="434" y="1409"/>
                    <a:pt x="533" y="1327"/>
                    <a:pt x="571" y="1215"/>
                  </a:cubicBezTo>
                  <a:lnTo>
                    <a:pt x="822" y="370"/>
                  </a:lnTo>
                  <a:cubicBezTo>
                    <a:pt x="867" y="210"/>
                    <a:pt x="776" y="51"/>
                    <a:pt x="616" y="5"/>
                  </a:cubicBezTo>
                  <a:cubicBezTo>
                    <a:pt x="599" y="2"/>
                    <a:pt x="582" y="1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1"/>
            <p:cNvSpPr/>
            <p:nvPr/>
          </p:nvSpPr>
          <p:spPr>
            <a:xfrm>
              <a:off x="6916181" y="2323822"/>
              <a:ext cx="73291" cy="122152"/>
            </a:xfrm>
            <a:custGeom>
              <a:avLst/>
              <a:gdLst/>
              <a:ahLst/>
              <a:cxnLst/>
              <a:rect l="l" t="t" r="r" b="b"/>
              <a:pathLst>
                <a:path w="891" h="1485" extrusionOk="0">
                  <a:moveTo>
                    <a:pt x="567" y="0"/>
                  </a:moveTo>
                  <a:cubicBezTo>
                    <a:pt x="450" y="0"/>
                    <a:pt x="335" y="86"/>
                    <a:pt x="297" y="218"/>
                  </a:cubicBezTo>
                  <a:lnTo>
                    <a:pt x="46" y="1131"/>
                  </a:lnTo>
                  <a:cubicBezTo>
                    <a:pt x="0" y="1268"/>
                    <a:pt x="92" y="1427"/>
                    <a:pt x="252" y="1473"/>
                  </a:cubicBezTo>
                  <a:cubicBezTo>
                    <a:pt x="276" y="1481"/>
                    <a:pt x="301" y="1485"/>
                    <a:pt x="326" y="1485"/>
                  </a:cubicBezTo>
                  <a:cubicBezTo>
                    <a:pt x="441" y="1485"/>
                    <a:pt x="556" y="1403"/>
                    <a:pt x="594" y="1290"/>
                  </a:cubicBezTo>
                  <a:lnTo>
                    <a:pt x="845" y="354"/>
                  </a:lnTo>
                  <a:cubicBezTo>
                    <a:pt x="891" y="218"/>
                    <a:pt x="799" y="58"/>
                    <a:pt x="640" y="12"/>
                  </a:cubicBezTo>
                  <a:cubicBezTo>
                    <a:pt x="616" y="4"/>
                    <a:pt x="591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1"/>
            <p:cNvSpPr/>
            <p:nvPr/>
          </p:nvSpPr>
          <p:spPr>
            <a:xfrm>
              <a:off x="7010035" y="2365114"/>
              <a:ext cx="63914" cy="92128"/>
            </a:xfrm>
            <a:custGeom>
              <a:avLst/>
              <a:gdLst/>
              <a:ahLst/>
              <a:cxnLst/>
              <a:rect l="l" t="t" r="r" b="b"/>
              <a:pathLst>
                <a:path w="777" h="1120" extrusionOk="0">
                  <a:moveTo>
                    <a:pt x="452" y="0"/>
                  </a:moveTo>
                  <a:cubicBezTo>
                    <a:pt x="336" y="0"/>
                    <a:pt x="221" y="82"/>
                    <a:pt x="183" y="195"/>
                  </a:cubicBezTo>
                  <a:lnTo>
                    <a:pt x="24" y="766"/>
                  </a:lnTo>
                  <a:cubicBezTo>
                    <a:pt x="1" y="902"/>
                    <a:pt x="69" y="1062"/>
                    <a:pt x="229" y="1108"/>
                  </a:cubicBezTo>
                  <a:cubicBezTo>
                    <a:pt x="253" y="1116"/>
                    <a:pt x="277" y="1120"/>
                    <a:pt x="302" y="1120"/>
                  </a:cubicBezTo>
                  <a:cubicBezTo>
                    <a:pt x="418" y="1120"/>
                    <a:pt x="534" y="1034"/>
                    <a:pt x="571" y="902"/>
                  </a:cubicBezTo>
                  <a:lnTo>
                    <a:pt x="731" y="355"/>
                  </a:lnTo>
                  <a:cubicBezTo>
                    <a:pt x="777" y="218"/>
                    <a:pt x="685" y="58"/>
                    <a:pt x="526" y="12"/>
                  </a:cubicBezTo>
                  <a:cubicBezTo>
                    <a:pt x="501" y="4"/>
                    <a:pt x="476" y="0"/>
                    <a:pt x="45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1"/>
            <p:cNvSpPr/>
            <p:nvPr/>
          </p:nvSpPr>
          <p:spPr>
            <a:xfrm>
              <a:off x="7057002" y="2378275"/>
              <a:ext cx="58238" cy="67698"/>
            </a:xfrm>
            <a:custGeom>
              <a:avLst/>
              <a:gdLst/>
              <a:ahLst/>
              <a:cxnLst/>
              <a:rect l="l" t="t" r="r" b="b"/>
              <a:pathLst>
                <a:path w="708" h="823" extrusionOk="0">
                  <a:moveTo>
                    <a:pt x="396" y="0"/>
                  </a:moveTo>
                  <a:cubicBezTo>
                    <a:pt x="268" y="0"/>
                    <a:pt x="156" y="82"/>
                    <a:pt x="137" y="195"/>
                  </a:cubicBezTo>
                  <a:lnTo>
                    <a:pt x="46" y="469"/>
                  </a:lnTo>
                  <a:cubicBezTo>
                    <a:pt x="0" y="606"/>
                    <a:pt x="92" y="765"/>
                    <a:pt x="251" y="811"/>
                  </a:cubicBezTo>
                  <a:cubicBezTo>
                    <a:pt x="276" y="819"/>
                    <a:pt x="301" y="823"/>
                    <a:pt x="326" y="823"/>
                  </a:cubicBezTo>
                  <a:cubicBezTo>
                    <a:pt x="441" y="823"/>
                    <a:pt x="556" y="741"/>
                    <a:pt x="594" y="628"/>
                  </a:cubicBezTo>
                  <a:lnTo>
                    <a:pt x="662" y="354"/>
                  </a:lnTo>
                  <a:cubicBezTo>
                    <a:pt x="708" y="195"/>
                    <a:pt x="617" y="35"/>
                    <a:pt x="480" y="12"/>
                  </a:cubicBezTo>
                  <a:cubicBezTo>
                    <a:pt x="451" y="4"/>
                    <a:pt x="423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1"/>
            <p:cNvSpPr/>
            <p:nvPr/>
          </p:nvSpPr>
          <p:spPr>
            <a:xfrm>
              <a:off x="6053075" y="2598883"/>
              <a:ext cx="850049" cy="415071"/>
            </a:xfrm>
            <a:custGeom>
              <a:avLst/>
              <a:gdLst/>
              <a:ahLst/>
              <a:cxnLst/>
              <a:rect l="l" t="t" r="r" b="b"/>
              <a:pathLst>
                <a:path w="10334" h="5046" extrusionOk="0">
                  <a:moveTo>
                    <a:pt x="1340" y="1"/>
                  </a:moveTo>
                  <a:lnTo>
                    <a:pt x="1249" y="69"/>
                  </a:lnTo>
                  <a:lnTo>
                    <a:pt x="633" y="1986"/>
                  </a:lnTo>
                  <a:lnTo>
                    <a:pt x="359" y="2808"/>
                  </a:lnTo>
                  <a:cubicBezTo>
                    <a:pt x="0" y="3927"/>
                    <a:pt x="871" y="5045"/>
                    <a:pt x="2014" y="5045"/>
                  </a:cubicBezTo>
                  <a:cubicBezTo>
                    <a:pt x="2108" y="5045"/>
                    <a:pt x="2203" y="5038"/>
                    <a:pt x="2299" y="5022"/>
                  </a:cubicBezTo>
                  <a:lnTo>
                    <a:pt x="6956" y="4086"/>
                  </a:lnTo>
                  <a:lnTo>
                    <a:pt x="8394" y="4588"/>
                  </a:lnTo>
                  <a:cubicBezTo>
                    <a:pt x="8452" y="4615"/>
                    <a:pt x="8514" y="4627"/>
                    <a:pt x="8574" y="4627"/>
                  </a:cubicBezTo>
                  <a:cubicBezTo>
                    <a:pt x="8770" y="4627"/>
                    <a:pt x="8938" y="4500"/>
                    <a:pt x="8850" y="4360"/>
                  </a:cubicBezTo>
                  <a:lnTo>
                    <a:pt x="8850" y="4360"/>
                  </a:lnTo>
                  <a:cubicBezTo>
                    <a:pt x="8947" y="4433"/>
                    <a:pt x="9057" y="4486"/>
                    <a:pt x="9159" y="4486"/>
                  </a:cubicBezTo>
                  <a:cubicBezTo>
                    <a:pt x="9249" y="4486"/>
                    <a:pt x="9334" y="4445"/>
                    <a:pt x="9398" y="4337"/>
                  </a:cubicBezTo>
                  <a:cubicBezTo>
                    <a:pt x="9489" y="4223"/>
                    <a:pt x="9443" y="4109"/>
                    <a:pt x="9352" y="4018"/>
                  </a:cubicBezTo>
                  <a:lnTo>
                    <a:pt x="9352" y="4018"/>
                  </a:lnTo>
                  <a:cubicBezTo>
                    <a:pt x="9446" y="4085"/>
                    <a:pt x="9548" y="4144"/>
                    <a:pt x="9644" y="4144"/>
                  </a:cubicBezTo>
                  <a:cubicBezTo>
                    <a:pt x="9711" y="4144"/>
                    <a:pt x="9775" y="4116"/>
                    <a:pt x="9832" y="4041"/>
                  </a:cubicBezTo>
                  <a:cubicBezTo>
                    <a:pt x="9991" y="3858"/>
                    <a:pt x="9877" y="3698"/>
                    <a:pt x="9740" y="3561"/>
                  </a:cubicBezTo>
                  <a:lnTo>
                    <a:pt x="9740" y="3561"/>
                  </a:lnTo>
                  <a:cubicBezTo>
                    <a:pt x="9794" y="3594"/>
                    <a:pt x="9853" y="3616"/>
                    <a:pt x="9910" y="3616"/>
                  </a:cubicBezTo>
                  <a:cubicBezTo>
                    <a:pt x="9973" y="3616"/>
                    <a:pt x="10034" y="3588"/>
                    <a:pt x="10083" y="3516"/>
                  </a:cubicBezTo>
                  <a:cubicBezTo>
                    <a:pt x="10334" y="3105"/>
                    <a:pt x="9763" y="2899"/>
                    <a:pt x="9421" y="2717"/>
                  </a:cubicBezTo>
                  <a:cubicBezTo>
                    <a:pt x="9261" y="2648"/>
                    <a:pt x="9124" y="2580"/>
                    <a:pt x="8987" y="2534"/>
                  </a:cubicBezTo>
                  <a:cubicBezTo>
                    <a:pt x="9147" y="2466"/>
                    <a:pt x="9307" y="2374"/>
                    <a:pt x="9421" y="2260"/>
                  </a:cubicBezTo>
                  <a:cubicBezTo>
                    <a:pt x="9466" y="2215"/>
                    <a:pt x="9489" y="2169"/>
                    <a:pt x="9489" y="2123"/>
                  </a:cubicBezTo>
                  <a:cubicBezTo>
                    <a:pt x="9489" y="2078"/>
                    <a:pt x="9443" y="2032"/>
                    <a:pt x="9421" y="2032"/>
                  </a:cubicBezTo>
                  <a:cubicBezTo>
                    <a:pt x="9375" y="2009"/>
                    <a:pt x="9329" y="1986"/>
                    <a:pt x="9284" y="1986"/>
                  </a:cubicBezTo>
                  <a:cubicBezTo>
                    <a:pt x="9154" y="1971"/>
                    <a:pt x="8941" y="1966"/>
                    <a:pt x="8715" y="1966"/>
                  </a:cubicBezTo>
                  <a:cubicBezTo>
                    <a:pt x="8262" y="1966"/>
                    <a:pt x="7754" y="1986"/>
                    <a:pt x="7754" y="1986"/>
                  </a:cubicBezTo>
                  <a:cubicBezTo>
                    <a:pt x="7549" y="2009"/>
                    <a:pt x="7366" y="2055"/>
                    <a:pt x="7184" y="2123"/>
                  </a:cubicBezTo>
                  <a:lnTo>
                    <a:pt x="3806" y="2055"/>
                  </a:lnTo>
                  <a:lnTo>
                    <a:pt x="4102" y="457"/>
                  </a:lnTo>
                  <a:cubicBezTo>
                    <a:pt x="4102" y="457"/>
                    <a:pt x="1340" y="1"/>
                    <a:pt x="134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1"/>
            <p:cNvSpPr/>
            <p:nvPr/>
          </p:nvSpPr>
          <p:spPr>
            <a:xfrm>
              <a:off x="6814760" y="2871146"/>
              <a:ext cx="43267" cy="24430"/>
            </a:xfrm>
            <a:custGeom>
              <a:avLst/>
              <a:gdLst/>
              <a:ahLst/>
              <a:cxnLst/>
              <a:rect l="l" t="t" r="r" b="b"/>
              <a:pathLst>
                <a:path w="526" h="297" extrusionOk="0">
                  <a:moveTo>
                    <a:pt x="1" y="0"/>
                  </a:moveTo>
                  <a:lnTo>
                    <a:pt x="526" y="297"/>
                  </a:lnTo>
                  <a:cubicBezTo>
                    <a:pt x="480" y="25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6427995" y="2045472"/>
              <a:ext cx="30189" cy="42856"/>
            </a:xfrm>
            <a:custGeom>
              <a:avLst/>
              <a:gdLst/>
              <a:ahLst/>
              <a:cxnLst/>
              <a:rect l="l" t="t" r="r" b="b"/>
              <a:pathLst>
                <a:path w="367" h="521" extrusionOk="0">
                  <a:moveTo>
                    <a:pt x="69" y="1"/>
                  </a:moveTo>
                  <a:cubicBezTo>
                    <a:pt x="52" y="1"/>
                    <a:pt x="35" y="7"/>
                    <a:pt x="24" y="18"/>
                  </a:cubicBezTo>
                  <a:cubicBezTo>
                    <a:pt x="1" y="41"/>
                    <a:pt x="1" y="64"/>
                    <a:pt x="24" y="86"/>
                  </a:cubicBezTo>
                  <a:lnTo>
                    <a:pt x="229" y="315"/>
                  </a:lnTo>
                  <a:lnTo>
                    <a:pt x="47" y="406"/>
                  </a:lnTo>
                  <a:cubicBezTo>
                    <a:pt x="24" y="429"/>
                    <a:pt x="24" y="474"/>
                    <a:pt x="47" y="497"/>
                  </a:cubicBezTo>
                  <a:cubicBezTo>
                    <a:pt x="47" y="497"/>
                    <a:pt x="69" y="520"/>
                    <a:pt x="92" y="520"/>
                  </a:cubicBezTo>
                  <a:cubicBezTo>
                    <a:pt x="92" y="520"/>
                    <a:pt x="115" y="520"/>
                    <a:pt x="115" y="497"/>
                  </a:cubicBezTo>
                  <a:lnTo>
                    <a:pt x="343" y="360"/>
                  </a:lnTo>
                  <a:cubicBezTo>
                    <a:pt x="343" y="360"/>
                    <a:pt x="343" y="338"/>
                    <a:pt x="366" y="315"/>
                  </a:cubicBezTo>
                  <a:cubicBezTo>
                    <a:pt x="366" y="315"/>
                    <a:pt x="343" y="292"/>
                    <a:pt x="343" y="292"/>
                  </a:cubicBezTo>
                  <a:lnTo>
                    <a:pt x="115" y="18"/>
                  </a:lnTo>
                  <a:cubicBezTo>
                    <a:pt x="104" y="7"/>
                    <a:pt x="86" y="1"/>
                    <a:pt x="69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6687100" y="2033298"/>
              <a:ext cx="24513" cy="21716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51" y="0"/>
                  </a:moveTo>
                  <a:cubicBezTo>
                    <a:pt x="139" y="0"/>
                    <a:pt x="127" y="2"/>
                    <a:pt x="115" y="6"/>
                  </a:cubicBezTo>
                  <a:cubicBezTo>
                    <a:pt x="46" y="29"/>
                    <a:pt x="1" y="98"/>
                    <a:pt x="24" y="166"/>
                  </a:cubicBezTo>
                  <a:cubicBezTo>
                    <a:pt x="24" y="222"/>
                    <a:pt x="85" y="263"/>
                    <a:pt x="145" y="263"/>
                  </a:cubicBezTo>
                  <a:cubicBezTo>
                    <a:pt x="158" y="263"/>
                    <a:pt x="171" y="261"/>
                    <a:pt x="183" y="257"/>
                  </a:cubicBezTo>
                  <a:cubicBezTo>
                    <a:pt x="252" y="257"/>
                    <a:pt x="297" y="189"/>
                    <a:pt x="275" y="98"/>
                  </a:cubicBezTo>
                  <a:cubicBezTo>
                    <a:pt x="256" y="41"/>
                    <a:pt x="206" y="0"/>
                    <a:pt x="151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6606407" y="2035684"/>
              <a:ext cx="24430" cy="24430"/>
            </a:xfrm>
            <a:custGeom>
              <a:avLst/>
              <a:gdLst/>
              <a:ahLst/>
              <a:cxnLst/>
              <a:rect l="l" t="t" r="r" b="b"/>
              <a:pathLst>
                <a:path w="297" h="297" extrusionOk="0">
                  <a:moveTo>
                    <a:pt x="160" y="0"/>
                  </a:moveTo>
                  <a:cubicBezTo>
                    <a:pt x="92" y="0"/>
                    <a:pt x="23" y="69"/>
                    <a:pt x="23" y="137"/>
                  </a:cubicBezTo>
                  <a:cubicBezTo>
                    <a:pt x="0" y="228"/>
                    <a:pt x="69" y="297"/>
                    <a:pt x="137" y="297"/>
                  </a:cubicBezTo>
                  <a:cubicBezTo>
                    <a:pt x="229" y="297"/>
                    <a:pt x="297" y="228"/>
                    <a:pt x="297" y="160"/>
                  </a:cubicBezTo>
                  <a:cubicBezTo>
                    <a:pt x="297" y="69"/>
                    <a:pt x="229" y="0"/>
                    <a:pt x="160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/>
            <p:nvPr/>
          </p:nvSpPr>
          <p:spPr>
            <a:xfrm>
              <a:off x="6621378" y="2177162"/>
              <a:ext cx="35782" cy="16287"/>
            </a:xfrm>
            <a:custGeom>
              <a:avLst/>
              <a:gdLst/>
              <a:ahLst/>
              <a:cxnLst/>
              <a:rect l="l" t="t" r="r" b="b"/>
              <a:pathLst>
                <a:path w="435" h="198" extrusionOk="0">
                  <a:moveTo>
                    <a:pt x="265" y="0"/>
                  </a:moveTo>
                  <a:cubicBezTo>
                    <a:pt x="191" y="0"/>
                    <a:pt x="97" y="20"/>
                    <a:pt x="24" y="106"/>
                  </a:cubicBezTo>
                  <a:cubicBezTo>
                    <a:pt x="24" y="106"/>
                    <a:pt x="1" y="129"/>
                    <a:pt x="1" y="152"/>
                  </a:cubicBezTo>
                  <a:cubicBezTo>
                    <a:pt x="1" y="152"/>
                    <a:pt x="24" y="175"/>
                    <a:pt x="24" y="197"/>
                  </a:cubicBezTo>
                  <a:lnTo>
                    <a:pt x="69" y="197"/>
                  </a:lnTo>
                  <a:cubicBezTo>
                    <a:pt x="92" y="197"/>
                    <a:pt x="115" y="197"/>
                    <a:pt x="138" y="175"/>
                  </a:cubicBezTo>
                  <a:cubicBezTo>
                    <a:pt x="169" y="133"/>
                    <a:pt x="209" y="120"/>
                    <a:pt x="246" y="120"/>
                  </a:cubicBezTo>
                  <a:cubicBezTo>
                    <a:pt x="291" y="120"/>
                    <a:pt x="331" y="139"/>
                    <a:pt x="343" y="152"/>
                  </a:cubicBezTo>
                  <a:lnTo>
                    <a:pt x="389" y="152"/>
                  </a:lnTo>
                  <a:cubicBezTo>
                    <a:pt x="412" y="129"/>
                    <a:pt x="412" y="129"/>
                    <a:pt x="435" y="106"/>
                  </a:cubicBezTo>
                  <a:cubicBezTo>
                    <a:pt x="435" y="60"/>
                    <a:pt x="412" y="38"/>
                    <a:pt x="389" y="15"/>
                  </a:cubicBezTo>
                  <a:cubicBezTo>
                    <a:pt x="378" y="15"/>
                    <a:pt x="329" y="0"/>
                    <a:pt x="265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1"/>
            <p:cNvSpPr/>
            <p:nvPr/>
          </p:nvSpPr>
          <p:spPr>
            <a:xfrm>
              <a:off x="6561331" y="1977776"/>
              <a:ext cx="67698" cy="29777"/>
            </a:xfrm>
            <a:custGeom>
              <a:avLst/>
              <a:gdLst/>
              <a:ahLst/>
              <a:cxnLst/>
              <a:rect l="l" t="t" r="r" b="b"/>
              <a:pathLst>
                <a:path w="823" h="362" extrusionOk="0">
                  <a:moveTo>
                    <a:pt x="507" y="1"/>
                  </a:moveTo>
                  <a:cubicBezTo>
                    <a:pt x="464" y="1"/>
                    <a:pt x="417" y="7"/>
                    <a:pt x="366" y="19"/>
                  </a:cubicBezTo>
                  <a:cubicBezTo>
                    <a:pt x="206" y="42"/>
                    <a:pt x="69" y="133"/>
                    <a:pt x="46" y="225"/>
                  </a:cubicBezTo>
                  <a:cubicBezTo>
                    <a:pt x="0" y="293"/>
                    <a:pt x="46" y="339"/>
                    <a:pt x="92" y="362"/>
                  </a:cubicBezTo>
                  <a:cubicBezTo>
                    <a:pt x="137" y="362"/>
                    <a:pt x="206" y="339"/>
                    <a:pt x="252" y="339"/>
                  </a:cubicBezTo>
                  <a:cubicBezTo>
                    <a:pt x="320" y="316"/>
                    <a:pt x="366" y="316"/>
                    <a:pt x="434" y="293"/>
                  </a:cubicBezTo>
                  <a:cubicBezTo>
                    <a:pt x="480" y="293"/>
                    <a:pt x="548" y="270"/>
                    <a:pt x="594" y="270"/>
                  </a:cubicBezTo>
                  <a:cubicBezTo>
                    <a:pt x="662" y="248"/>
                    <a:pt x="731" y="248"/>
                    <a:pt x="777" y="225"/>
                  </a:cubicBezTo>
                  <a:cubicBezTo>
                    <a:pt x="799" y="202"/>
                    <a:pt x="822" y="133"/>
                    <a:pt x="754" y="88"/>
                  </a:cubicBezTo>
                  <a:cubicBezTo>
                    <a:pt x="704" y="38"/>
                    <a:pt x="619" y="1"/>
                    <a:pt x="507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1"/>
            <p:cNvSpPr/>
            <p:nvPr/>
          </p:nvSpPr>
          <p:spPr>
            <a:xfrm>
              <a:off x="6677723" y="1976954"/>
              <a:ext cx="47051" cy="22045"/>
            </a:xfrm>
            <a:custGeom>
              <a:avLst/>
              <a:gdLst/>
              <a:ahLst/>
              <a:cxnLst/>
              <a:rect l="l" t="t" r="r" b="b"/>
              <a:pathLst>
                <a:path w="572" h="268" extrusionOk="0">
                  <a:moveTo>
                    <a:pt x="237" y="0"/>
                  </a:moveTo>
                  <a:cubicBezTo>
                    <a:pt x="151" y="0"/>
                    <a:pt x="84" y="38"/>
                    <a:pt x="46" y="75"/>
                  </a:cubicBezTo>
                  <a:cubicBezTo>
                    <a:pt x="1" y="121"/>
                    <a:pt x="1" y="166"/>
                    <a:pt x="46" y="189"/>
                  </a:cubicBezTo>
                  <a:cubicBezTo>
                    <a:pt x="69" y="212"/>
                    <a:pt x="115" y="212"/>
                    <a:pt x="160" y="212"/>
                  </a:cubicBezTo>
                  <a:cubicBezTo>
                    <a:pt x="183" y="212"/>
                    <a:pt x="229" y="235"/>
                    <a:pt x="275" y="235"/>
                  </a:cubicBezTo>
                  <a:cubicBezTo>
                    <a:pt x="297" y="235"/>
                    <a:pt x="343" y="235"/>
                    <a:pt x="389" y="258"/>
                  </a:cubicBezTo>
                  <a:cubicBezTo>
                    <a:pt x="419" y="258"/>
                    <a:pt x="450" y="268"/>
                    <a:pt x="473" y="268"/>
                  </a:cubicBezTo>
                  <a:cubicBezTo>
                    <a:pt x="485" y="268"/>
                    <a:pt x="495" y="265"/>
                    <a:pt x="503" y="258"/>
                  </a:cubicBezTo>
                  <a:cubicBezTo>
                    <a:pt x="548" y="258"/>
                    <a:pt x="571" y="212"/>
                    <a:pt x="526" y="143"/>
                  </a:cubicBezTo>
                  <a:cubicBezTo>
                    <a:pt x="503" y="98"/>
                    <a:pt x="434" y="29"/>
                    <a:pt x="297" y="6"/>
                  </a:cubicBezTo>
                  <a:cubicBezTo>
                    <a:pt x="276" y="2"/>
                    <a:pt x="256" y="0"/>
                    <a:pt x="237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1"/>
            <p:cNvSpPr/>
            <p:nvPr/>
          </p:nvSpPr>
          <p:spPr>
            <a:xfrm>
              <a:off x="6587653" y="2092604"/>
              <a:ext cx="76993" cy="57663"/>
            </a:xfrm>
            <a:custGeom>
              <a:avLst/>
              <a:gdLst/>
              <a:ahLst/>
              <a:cxnLst/>
              <a:rect l="l" t="t" r="r" b="b"/>
              <a:pathLst>
                <a:path w="936" h="701" extrusionOk="0">
                  <a:moveTo>
                    <a:pt x="205" y="84"/>
                  </a:moveTo>
                  <a:cubicBezTo>
                    <a:pt x="251" y="107"/>
                    <a:pt x="479" y="244"/>
                    <a:pt x="753" y="335"/>
                  </a:cubicBezTo>
                  <a:cubicBezTo>
                    <a:pt x="776" y="358"/>
                    <a:pt x="845" y="381"/>
                    <a:pt x="822" y="449"/>
                  </a:cubicBezTo>
                  <a:cubicBezTo>
                    <a:pt x="804" y="540"/>
                    <a:pt x="686" y="630"/>
                    <a:pt x="513" y="630"/>
                  </a:cubicBezTo>
                  <a:cubicBezTo>
                    <a:pt x="467" y="630"/>
                    <a:pt x="418" y="623"/>
                    <a:pt x="365" y="609"/>
                  </a:cubicBezTo>
                  <a:cubicBezTo>
                    <a:pt x="183" y="541"/>
                    <a:pt x="114" y="404"/>
                    <a:pt x="114" y="335"/>
                  </a:cubicBezTo>
                  <a:cubicBezTo>
                    <a:pt x="68" y="221"/>
                    <a:pt x="114" y="130"/>
                    <a:pt x="137" y="84"/>
                  </a:cubicBezTo>
                  <a:close/>
                  <a:moveTo>
                    <a:pt x="176" y="1"/>
                  </a:moveTo>
                  <a:cubicBezTo>
                    <a:pt x="145" y="1"/>
                    <a:pt x="118" y="12"/>
                    <a:pt x="91" y="38"/>
                  </a:cubicBezTo>
                  <a:cubicBezTo>
                    <a:pt x="23" y="84"/>
                    <a:pt x="0" y="221"/>
                    <a:pt x="23" y="358"/>
                  </a:cubicBezTo>
                  <a:cubicBezTo>
                    <a:pt x="68" y="518"/>
                    <a:pt x="183" y="632"/>
                    <a:pt x="342" y="678"/>
                  </a:cubicBezTo>
                  <a:cubicBezTo>
                    <a:pt x="411" y="700"/>
                    <a:pt x="457" y="700"/>
                    <a:pt x="502" y="700"/>
                  </a:cubicBezTo>
                  <a:cubicBezTo>
                    <a:pt x="730" y="700"/>
                    <a:pt x="867" y="586"/>
                    <a:pt x="890" y="472"/>
                  </a:cubicBezTo>
                  <a:cubicBezTo>
                    <a:pt x="936" y="381"/>
                    <a:pt x="867" y="290"/>
                    <a:pt x="776" y="267"/>
                  </a:cubicBezTo>
                  <a:cubicBezTo>
                    <a:pt x="502" y="175"/>
                    <a:pt x="251" y="16"/>
                    <a:pt x="251" y="16"/>
                  </a:cubicBezTo>
                  <a:cubicBezTo>
                    <a:pt x="223" y="6"/>
                    <a:pt x="198" y="1"/>
                    <a:pt x="176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1"/>
            <p:cNvSpPr/>
            <p:nvPr/>
          </p:nvSpPr>
          <p:spPr>
            <a:xfrm>
              <a:off x="6649591" y="2016847"/>
              <a:ext cx="45159" cy="84561"/>
            </a:xfrm>
            <a:custGeom>
              <a:avLst/>
              <a:gdLst/>
              <a:ahLst/>
              <a:cxnLst/>
              <a:rect l="l" t="t" r="r" b="b"/>
              <a:pathLst>
                <a:path w="549" h="1028" extrusionOk="0">
                  <a:moveTo>
                    <a:pt x="228" y="1"/>
                  </a:moveTo>
                  <a:cubicBezTo>
                    <a:pt x="206" y="1"/>
                    <a:pt x="183" y="24"/>
                    <a:pt x="183" y="46"/>
                  </a:cubicBezTo>
                  <a:lnTo>
                    <a:pt x="160" y="343"/>
                  </a:lnTo>
                  <a:cubicBezTo>
                    <a:pt x="160" y="412"/>
                    <a:pt x="183" y="480"/>
                    <a:pt x="228" y="526"/>
                  </a:cubicBezTo>
                  <a:cubicBezTo>
                    <a:pt x="274" y="571"/>
                    <a:pt x="343" y="594"/>
                    <a:pt x="411" y="594"/>
                  </a:cubicBezTo>
                  <a:cubicBezTo>
                    <a:pt x="411" y="594"/>
                    <a:pt x="434" y="617"/>
                    <a:pt x="457" y="617"/>
                  </a:cubicBezTo>
                  <a:cubicBezTo>
                    <a:pt x="457" y="640"/>
                    <a:pt x="457" y="640"/>
                    <a:pt x="457" y="663"/>
                  </a:cubicBezTo>
                  <a:cubicBezTo>
                    <a:pt x="457" y="822"/>
                    <a:pt x="320" y="959"/>
                    <a:pt x="160" y="959"/>
                  </a:cubicBezTo>
                  <a:lnTo>
                    <a:pt x="23" y="937"/>
                  </a:lnTo>
                  <a:cubicBezTo>
                    <a:pt x="0" y="937"/>
                    <a:pt x="0" y="959"/>
                    <a:pt x="0" y="982"/>
                  </a:cubicBezTo>
                  <a:cubicBezTo>
                    <a:pt x="0" y="1005"/>
                    <a:pt x="0" y="1028"/>
                    <a:pt x="23" y="1028"/>
                  </a:cubicBezTo>
                  <a:lnTo>
                    <a:pt x="160" y="1028"/>
                  </a:lnTo>
                  <a:cubicBezTo>
                    <a:pt x="365" y="1028"/>
                    <a:pt x="548" y="868"/>
                    <a:pt x="548" y="663"/>
                  </a:cubicBezTo>
                  <a:cubicBezTo>
                    <a:pt x="548" y="640"/>
                    <a:pt x="525" y="594"/>
                    <a:pt x="502" y="571"/>
                  </a:cubicBezTo>
                  <a:cubicBezTo>
                    <a:pt x="480" y="549"/>
                    <a:pt x="457" y="526"/>
                    <a:pt x="411" y="526"/>
                  </a:cubicBezTo>
                  <a:cubicBezTo>
                    <a:pt x="365" y="526"/>
                    <a:pt x="320" y="503"/>
                    <a:pt x="297" y="457"/>
                  </a:cubicBezTo>
                  <a:cubicBezTo>
                    <a:pt x="251" y="434"/>
                    <a:pt x="251" y="389"/>
                    <a:pt x="251" y="343"/>
                  </a:cubicBezTo>
                  <a:lnTo>
                    <a:pt x="251" y="46"/>
                  </a:lnTo>
                  <a:cubicBezTo>
                    <a:pt x="251" y="24"/>
                    <a:pt x="251" y="1"/>
                    <a:pt x="228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1"/>
            <p:cNvSpPr/>
            <p:nvPr/>
          </p:nvSpPr>
          <p:spPr>
            <a:xfrm>
              <a:off x="6416726" y="2091699"/>
              <a:ext cx="45159" cy="43514"/>
            </a:xfrm>
            <a:custGeom>
              <a:avLst/>
              <a:gdLst/>
              <a:ahLst/>
              <a:cxnLst/>
              <a:rect l="l" t="t" r="r" b="b"/>
              <a:pathLst>
                <a:path w="549" h="529" extrusionOk="0">
                  <a:moveTo>
                    <a:pt x="275" y="95"/>
                  </a:moveTo>
                  <a:cubicBezTo>
                    <a:pt x="320" y="95"/>
                    <a:pt x="366" y="118"/>
                    <a:pt x="389" y="164"/>
                  </a:cubicBezTo>
                  <a:cubicBezTo>
                    <a:pt x="412" y="186"/>
                    <a:pt x="435" y="232"/>
                    <a:pt x="435" y="278"/>
                  </a:cubicBezTo>
                  <a:cubicBezTo>
                    <a:pt x="435" y="301"/>
                    <a:pt x="412" y="346"/>
                    <a:pt x="366" y="369"/>
                  </a:cubicBezTo>
                  <a:cubicBezTo>
                    <a:pt x="343" y="415"/>
                    <a:pt x="298" y="415"/>
                    <a:pt x="252" y="415"/>
                  </a:cubicBezTo>
                  <a:cubicBezTo>
                    <a:pt x="161" y="415"/>
                    <a:pt x="92" y="346"/>
                    <a:pt x="115" y="255"/>
                  </a:cubicBezTo>
                  <a:cubicBezTo>
                    <a:pt x="115" y="164"/>
                    <a:pt x="184" y="95"/>
                    <a:pt x="275" y="95"/>
                  </a:cubicBezTo>
                  <a:close/>
                  <a:moveTo>
                    <a:pt x="239" y="1"/>
                  </a:moveTo>
                  <a:cubicBezTo>
                    <a:pt x="115" y="1"/>
                    <a:pt x="1" y="107"/>
                    <a:pt x="1" y="232"/>
                  </a:cubicBezTo>
                  <a:cubicBezTo>
                    <a:pt x="1" y="392"/>
                    <a:pt x="115" y="506"/>
                    <a:pt x="252" y="529"/>
                  </a:cubicBezTo>
                  <a:lnTo>
                    <a:pt x="275" y="529"/>
                  </a:lnTo>
                  <a:cubicBezTo>
                    <a:pt x="343" y="529"/>
                    <a:pt x="389" y="506"/>
                    <a:pt x="457" y="460"/>
                  </a:cubicBezTo>
                  <a:cubicBezTo>
                    <a:pt x="503" y="415"/>
                    <a:pt x="526" y="346"/>
                    <a:pt x="526" y="278"/>
                  </a:cubicBezTo>
                  <a:cubicBezTo>
                    <a:pt x="549" y="209"/>
                    <a:pt x="526" y="141"/>
                    <a:pt x="480" y="72"/>
                  </a:cubicBezTo>
                  <a:cubicBezTo>
                    <a:pt x="412" y="27"/>
                    <a:pt x="366" y="4"/>
                    <a:pt x="275" y="4"/>
                  </a:cubicBezTo>
                  <a:cubicBezTo>
                    <a:pt x="263" y="2"/>
                    <a:pt x="251" y="1"/>
                    <a:pt x="239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1"/>
            <p:cNvSpPr/>
            <p:nvPr/>
          </p:nvSpPr>
          <p:spPr>
            <a:xfrm>
              <a:off x="6360463" y="2468591"/>
              <a:ext cx="122070" cy="179239"/>
            </a:xfrm>
            <a:custGeom>
              <a:avLst/>
              <a:gdLst/>
              <a:ahLst/>
              <a:cxnLst/>
              <a:rect l="l" t="t" r="r" b="b"/>
              <a:pathLst>
                <a:path w="1484" h="2179" extrusionOk="0">
                  <a:moveTo>
                    <a:pt x="1406" y="1"/>
                  </a:moveTo>
                  <a:cubicBezTo>
                    <a:pt x="1382" y="1"/>
                    <a:pt x="1370" y="22"/>
                    <a:pt x="1370" y="55"/>
                  </a:cubicBezTo>
                  <a:lnTo>
                    <a:pt x="1027" y="1881"/>
                  </a:lnTo>
                  <a:cubicBezTo>
                    <a:pt x="1007" y="1984"/>
                    <a:pt x="913" y="2067"/>
                    <a:pt x="812" y="2067"/>
                  </a:cubicBezTo>
                  <a:cubicBezTo>
                    <a:pt x="800" y="2067"/>
                    <a:pt x="788" y="2066"/>
                    <a:pt x="776" y="2064"/>
                  </a:cubicBezTo>
                  <a:lnTo>
                    <a:pt x="69" y="1950"/>
                  </a:lnTo>
                  <a:cubicBezTo>
                    <a:pt x="63" y="1944"/>
                    <a:pt x="55" y="1941"/>
                    <a:pt x="47" y="1941"/>
                  </a:cubicBezTo>
                  <a:cubicBezTo>
                    <a:pt x="25" y="1941"/>
                    <a:pt x="0" y="1962"/>
                    <a:pt x="0" y="1995"/>
                  </a:cubicBezTo>
                  <a:cubicBezTo>
                    <a:pt x="0" y="2018"/>
                    <a:pt x="23" y="2041"/>
                    <a:pt x="46" y="2041"/>
                  </a:cubicBezTo>
                  <a:lnTo>
                    <a:pt x="753" y="2155"/>
                  </a:lnTo>
                  <a:cubicBezTo>
                    <a:pt x="776" y="2178"/>
                    <a:pt x="799" y="2178"/>
                    <a:pt x="822" y="2178"/>
                  </a:cubicBezTo>
                  <a:cubicBezTo>
                    <a:pt x="959" y="2178"/>
                    <a:pt x="1119" y="2064"/>
                    <a:pt x="1141" y="1904"/>
                  </a:cubicBezTo>
                  <a:lnTo>
                    <a:pt x="1484" y="55"/>
                  </a:lnTo>
                  <a:cubicBezTo>
                    <a:pt x="1484" y="32"/>
                    <a:pt x="1461" y="10"/>
                    <a:pt x="1438" y="10"/>
                  </a:cubicBezTo>
                  <a:cubicBezTo>
                    <a:pt x="1426" y="4"/>
                    <a:pt x="1415" y="1"/>
                    <a:pt x="1406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1"/>
            <p:cNvSpPr/>
            <p:nvPr/>
          </p:nvSpPr>
          <p:spPr>
            <a:xfrm>
              <a:off x="6809167" y="2866129"/>
              <a:ext cx="54537" cy="33232"/>
            </a:xfrm>
            <a:custGeom>
              <a:avLst/>
              <a:gdLst/>
              <a:ahLst/>
              <a:cxnLst/>
              <a:rect l="l" t="t" r="r" b="b"/>
              <a:pathLst>
                <a:path w="663" h="404" extrusionOk="0">
                  <a:moveTo>
                    <a:pt x="63" y="1"/>
                  </a:moveTo>
                  <a:cubicBezTo>
                    <a:pt x="50" y="1"/>
                    <a:pt x="37" y="12"/>
                    <a:pt x="23" y="38"/>
                  </a:cubicBezTo>
                  <a:cubicBezTo>
                    <a:pt x="0" y="61"/>
                    <a:pt x="23" y="84"/>
                    <a:pt x="46" y="107"/>
                  </a:cubicBezTo>
                  <a:cubicBezTo>
                    <a:pt x="229" y="198"/>
                    <a:pt x="525" y="358"/>
                    <a:pt x="571" y="404"/>
                  </a:cubicBezTo>
                  <a:lnTo>
                    <a:pt x="594" y="404"/>
                  </a:lnTo>
                  <a:cubicBezTo>
                    <a:pt x="617" y="404"/>
                    <a:pt x="640" y="404"/>
                    <a:pt x="640" y="381"/>
                  </a:cubicBezTo>
                  <a:cubicBezTo>
                    <a:pt x="662" y="358"/>
                    <a:pt x="662" y="335"/>
                    <a:pt x="640" y="312"/>
                  </a:cubicBezTo>
                  <a:cubicBezTo>
                    <a:pt x="571" y="267"/>
                    <a:pt x="137" y="38"/>
                    <a:pt x="92" y="16"/>
                  </a:cubicBezTo>
                  <a:cubicBezTo>
                    <a:pt x="82" y="6"/>
                    <a:pt x="73" y="1"/>
                    <a:pt x="63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1"/>
            <p:cNvSpPr/>
            <p:nvPr/>
          </p:nvSpPr>
          <p:spPr>
            <a:xfrm>
              <a:off x="6784737" y="2903719"/>
              <a:ext cx="45159" cy="33232"/>
            </a:xfrm>
            <a:custGeom>
              <a:avLst/>
              <a:gdLst/>
              <a:ahLst/>
              <a:cxnLst/>
              <a:rect l="l" t="t" r="r" b="b"/>
              <a:pathLst>
                <a:path w="549" h="404" extrusionOk="0">
                  <a:moveTo>
                    <a:pt x="45" y="0"/>
                  </a:moveTo>
                  <a:cubicBezTo>
                    <a:pt x="27" y="0"/>
                    <a:pt x="14" y="11"/>
                    <a:pt x="1" y="38"/>
                  </a:cubicBezTo>
                  <a:cubicBezTo>
                    <a:pt x="1" y="61"/>
                    <a:pt x="1" y="84"/>
                    <a:pt x="23" y="106"/>
                  </a:cubicBezTo>
                  <a:lnTo>
                    <a:pt x="457" y="380"/>
                  </a:lnTo>
                  <a:cubicBezTo>
                    <a:pt x="480" y="403"/>
                    <a:pt x="480" y="403"/>
                    <a:pt x="480" y="403"/>
                  </a:cubicBezTo>
                  <a:cubicBezTo>
                    <a:pt x="503" y="403"/>
                    <a:pt x="526" y="380"/>
                    <a:pt x="526" y="380"/>
                  </a:cubicBezTo>
                  <a:cubicBezTo>
                    <a:pt x="548" y="357"/>
                    <a:pt x="548" y="312"/>
                    <a:pt x="526" y="289"/>
                  </a:cubicBezTo>
                  <a:lnTo>
                    <a:pt x="92" y="15"/>
                  </a:lnTo>
                  <a:cubicBezTo>
                    <a:pt x="73" y="6"/>
                    <a:pt x="58" y="0"/>
                    <a:pt x="45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1"/>
            <p:cNvSpPr/>
            <p:nvPr/>
          </p:nvSpPr>
          <p:spPr>
            <a:xfrm>
              <a:off x="6756606" y="2943531"/>
              <a:ext cx="28214" cy="17768"/>
            </a:xfrm>
            <a:custGeom>
              <a:avLst/>
              <a:gdLst/>
              <a:ahLst/>
              <a:cxnLst/>
              <a:rect l="l" t="t" r="r" b="b"/>
              <a:pathLst>
                <a:path w="343" h="216" extrusionOk="0">
                  <a:moveTo>
                    <a:pt x="67" y="1"/>
                  </a:moveTo>
                  <a:cubicBezTo>
                    <a:pt x="46" y="1"/>
                    <a:pt x="23" y="17"/>
                    <a:pt x="23" y="33"/>
                  </a:cubicBezTo>
                  <a:cubicBezTo>
                    <a:pt x="0" y="56"/>
                    <a:pt x="23" y="79"/>
                    <a:pt x="46" y="102"/>
                  </a:cubicBezTo>
                  <a:lnTo>
                    <a:pt x="274" y="216"/>
                  </a:lnTo>
                  <a:lnTo>
                    <a:pt x="297" y="216"/>
                  </a:lnTo>
                  <a:cubicBezTo>
                    <a:pt x="320" y="216"/>
                    <a:pt x="320" y="216"/>
                    <a:pt x="343" y="193"/>
                  </a:cubicBezTo>
                  <a:cubicBezTo>
                    <a:pt x="343" y="170"/>
                    <a:pt x="343" y="125"/>
                    <a:pt x="320" y="125"/>
                  </a:cubicBezTo>
                  <a:lnTo>
                    <a:pt x="92" y="10"/>
                  </a:lnTo>
                  <a:cubicBezTo>
                    <a:pt x="85" y="4"/>
                    <a:pt x="76" y="1"/>
                    <a:pt x="67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1"/>
            <p:cNvSpPr/>
            <p:nvPr/>
          </p:nvSpPr>
          <p:spPr>
            <a:xfrm>
              <a:off x="6788521" y="2908654"/>
              <a:ext cx="35700" cy="22621"/>
            </a:xfrm>
            <a:custGeom>
              <a:avLst/>
              <a:gdLst/>
              <a:ahLst/>
              <a:cxnLst/>
              <a:rect l="l" t="t" r="r" b="b"/>
              <a:pathLst>
                <a:path w="434" h="275" extrusionOk="0">
                  <a:moveTo>
                    <a:pt x="434" y="275"/>
                  </a:moveTo>
                  <a:lnTo>
                    <a:pt x="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1"/>
            <p:cNvSpPr/>
            <p:nvPr/>
          </p:nvSpPr>
          <p:spPr>
            <a:xfrm>
              <a:off x="6762199" y="2948137"/>
              <a:ext cx="18919" cy="9460"/>
            </a:xfrm>
            <a:custGeom>
              <a:avLst/>
              <a:gdLst/>
              <a:ahLst/>
              <a:cxnLst/>
              <a:rect l="l" t="t" r="r" b="b"/>
              <a:pathLst>
                <a:path w="230" h="115" extrusionOk="0">
                  <a:moveTo>
                    <a:pt x="229" y="114"/>
                  </a:moveTo>
                  <a:lnTo>
                    <a:pt x="1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17" name="Google Shape;1617;p51"/>
          <p:cNvCxnSpPr/>
          <p:nvPr/>
        </p:nvCxnSpPr>
        <p:spPr>
          <a:xfrm>
            <a:off x="6542325" y="4604100"/>
            <a:ext cx="195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8" name="Google Shape;1618;p51"/>
          <p:cNvSpPr/>
          <p:nvPr/>
        </p:nvSpPr>
        <p:spPr>
          <a:xfrm rot="900041">
            <a:off x="6319960" y="3390074"/>
            <a:ext cx="251005" cy="252403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51"/>
          <p:cNvSpPr/>
          <p:nvPr/>
        </p:nvSpPr>
        <p:spPr>
          <a:xfrm rot="900041">
            <a:off x="5808270" y="3654101"/>
            <a:ext cx="520755" cy="52075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51"/>
          <p:cNvSpPr/>
          <p:nvPr/>
        </p:nvSpPr>
        <p:spPr>
          <a:xfrm rot="900132">
            <a:off x="7835510" y="969972"/>
            <a:ext cx="395257" cy="395257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52"/>
          <p:cNvSpPr txBox="1">
            <a:spLocks noGrp="1"/>
          </p:cNvSpPr>
          <p:nvPr>
            <p:ph type="subTitle" idx="13"/>
          </p:nvPr>
        </p:nvSpPr>
        <p:spPr>
          <a:xfrm>
            <a:off x="5851612" y="3021325"/>
            <a:ext cx="20757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A user can search the food by the category</a:t>
            </a:r>
            <a:endParaRPr sz="1200" dirty="0"/>
          </a:p>
        </p:txBody>
      </p:sp>
      <p:sp>
        <p:nvSpPr>
          <p:cNvPr id="1626" name="Google Shape;1626;p52"/>
          <p:cNvSpPr txBox="1">
            <a:spLocks noGrp="1"/>
          </p:cNvSpPr>
          <p:nvPr>
            <p:ph type="subTitle" idx="15"/>
          </p:nvPr>
        </p:nvSpPr>
        <p:spPr>
          <a:xfrm>
            <a:off x="5851614" y="4119300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</a:t>
            </a:r>
            <a:r>
              <a:rPr lang="en-GB" sz="1200" dirty="0"/>
              <a:t> user can pay online</a:t>
            </a:r>
            <a:endParaRPr sz="1200" dirty="0"/>
          </a:p>
        </p:txBody>
      </p:sp>
      <p:sp>
        <p:nvSpPr>
          <p:cNvPr id="1627" name="Google Shape;1627;p52"/>
          <p:cNvSpPr txBox="1">
            <a:spLocks noGrp="1"/>
          </p:cNvSpPr>
          <p:nvPr>
            <p:ph type="title" idx="9"/>
          </p:nvPr>
        </p:nvSpPr>
        <p:spPr>
          <a:xfrm>
            <a:off x="5851613" y="2598625"/>
            <a:ext cx="2754944" cy="42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b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Search by category</a:t>
            </a:r>
            <a:b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</a:b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628" name="Google Shape;1628;p52"/>
          <p:cNvSpPr txBox="1">
            <a:spLocks noGrp="1"/>
          </p:cNvSpPr>
          <p:nvPr>
            <p:ph type="title" idx="14"/>
          </p:nvPr>
        </p:nvSpPr>
        <p:spPr>
          <a:xfrm>
            <a:off x="5851613" y="3634500"/>
            <a:ext cx="2788534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P</a:t>
            </a:r>
            <a:r>
              <a:rPr lang="en-GB" altLang="zh-CN" dirty="0">
                <a:solidFill>
                  <a:schemeClr val="accent5">
                    <a:lumMod val="50000"/>
                  </a:schemeClr>
                </a:solidFill>
              </a:rPr>
              <a:t>ay online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629" name="Google Shape;1629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SERVICES</a:t>
            </a:r>
          </a:p>
        </p:txBody>
      </p:sp>
      <p:sp>
        <p:nvSpPr>
          <p:cNvPr id="1630" name="Google Shape;1630;p52"/>
          <p:cNvSpPr txBox="1">
            <a:spLocks noGrp="1"/>
          </p:cNvSpPr>
          <p:nvPr>
            <p:ph type="title" idx="2"/>
          </p:nvPr>
        </p:nvSpPr>
        <p:spPr>
          <a:xfrm>
            <a:off x="2210375" y="1323375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-GB" dirty="0"/>
              <a:t>ign up</a:t>
            </a:r>
            <a:endParaRPr dirty="0"/>
          </a:p>
        </p:txBody>
      </p:sp>
      <p:sp>
        <p:nvSpPr>
          <p:cNvPr id="1631" name="Google Shape;1631;p52"/>
          <p:cNvSpPr txBox="1">
            <a:spLocks noGrp="1"/>
          </p:cNvSpPr>
          <p:nvPr>
            <p:ph type="subTitle" idx="1"/>
          </p:nvPr>
        </p:nvSpPr>
        <p:spPr>
          <a:xfrm>
            <a:off x="2210375" y="1808175"/>
            <a:ext cx="2235202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to sign one's name (as to a contract) in order to join to our app</a:t>
            </a:r>
            <a:endParaRPr sz="1200" dirty="0"/>
          </a:p>
        </p:txBody>
      </p:sp>
      <p:sp>
        <p:nvSpPr>
          <p:cNvPr id="1632" name="Google Shape;1632;p52"/>
          <p:cNvSpPr txBox="1">
            <a:spLocks noGrp="1"/>
          </p:cNvSpPr>
          <p:nvPr>
            <p:ph type="title" idx="3"/>
          </p:nvPr>
        </p:nvSpPr>
        <p:spPr>
          <a:xfrm>
            <a:off x="5851587" y="1323375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cancel</a:t>
            </a:r>
            <a:endParaRPr dirty="0"/>
          </a:p>
        </p:txBody>
      </p:sp>
      <p:sp>
        <p:nvSpPr>
          <p:cNvPr id="1633" name="Google Shape;1633;p52"/>
          <p:cNvSpPr txBox="1">
            <a:spLocks noGrp="1"/>
          </p:cNvSpPr>
          <p:nvPr>
            <p:ph type="subTitle" idx="4"/>
          </p:nvPr>
        </p:nvSpPr>
        <p:spPr>
          <a:xfrm>
            <a:off x="5851642" y="1808175"/>
            <a:ext cx="20757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It a user does’t want to buy the food any more, he can cancel</a:t>
            </a:r>
            <a:endParaRPr sz="1200" dirty="0"/>
          </a:p>
        </p:txBody>
      </p:sp>
      <p:sp>
        <p:nvSpPr>
          <p:cNvPr id="1634" name="Google Shape;1634;p52"/>
          <p:cNvSpPr txBox="1">
            <a:spLocks noGrp="1"/>
          </p:cNvSpPr>
          <p:nvPr>
            <p:ph type="title" idx="5"/>
          </p:nvPr>
        </p:nvSpPr>
        <p:spPr>
          <a:xfrm>
            <a:off x="2210388" y="3634488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order</a:t>
            </a:r>
            <a:endParaRPr dirty="0"/>
          </a:p>
        </p:txBody>
      </p:sp>
      <p:sp>
        <p:nvSpPr>
          <p:cNvPr id="1635" name="Google Shape;1635;p52"/>
          <p:cNvSpPr txBox="1">
            <a:spLocks noGrp="1"/>
          </p:cNvSpPr>
          <p:nvPr>
            <p:ph type="subTitle" idx="6"/>
          </p:nvPr>
        </p:nvSpPr>
        <p:spPr>
          <a:xfrm>
            <a:off x="2210388" y="4119288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If the user want to buy the food, he can use order to take that</a:t>
            </a:r>
            <a:endParaRPr sz="1200" dirty="0"/>
          </a:p>
        </p:txBody>
      </p:sp>
      <p:sp>
        <p:nvSpPr>
          <p:cNvPr id="1636" name="Google Shape;1636;p52"/>
          <p:cNvSpPr txBox="1">
            <a:spLocks noGrp="1"/>
          </p:cNvSpPr>
          <p:nvPr>
            <p:ph type="title" idx="7"/>
          </p:nvPr>
        </p:nvSpPr>
        <p:spPr>
          <a:xfrm>
            <a:off x="2210387" y="2500388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login</a:t>
            </a:r>
            <a:endParaRPr dirty="0"/>
          </a:p>
        </p:txBody>
      </p:sp>
      <p:sp>
        <p:nvSpPr>
          <p:cNvPr id="1637" name="Google Shape;1637;p52"/>
          <p:cNvSpPr txBox="1">
            <a:spLocks noGrp="1"/>
          </p:cNvSpPr>
          <p:nvPr>
            <p:ph type="subTitle" idx="8"/>
          </p:nvPr>
        </p:nvSpPr>
        <p:spPr>
          <a:xfrm>
            <a:off x="2210388" y="2899230"/>
            <a:ext cx="2166902" cy="61365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 username and password that allows a user to log in to our app</a:t>
            </a:r>
          </a:p>
        </p:txBody>
      </p:sp>
      <p:sp>
        <p:nvSpPr>
          <p:cNvPr id="1638" name="Google Shape;1638;p52"/>
          <p:cNvSpPr/>
          <p:nvPr/>
        </p:nvSpPr>
        <p:spPr>
          <a:xfrm>
            <a:off x="4877863" y="3833000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9" name="Google Shape;1639;p52"/>
          <p:cNvSpPr/>
          <p:nvPr/>
        </p:nvSpPr>
        <p:spPr>
          <a:xfrm>
            <a:off x="1216663" y="2756425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52"/>
          <p:cNvSpPr/>
          <p:nvPr/>
        </p:nvSpPr>
        <p:spPr>
          <a:xfrm>
            <a:off x="1216663" y="3833000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52"/>
          <p:cNvSpPr/>
          <p:nvPr/>
        </p:nvSpPr>
        <p:spPr>
          <a:xfrm>
            <a:off x="4877850" y="1543275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52"/>
          <p:cNvSpPr/>
          <p:nvPr/>
        </p:nvSpPr>
        <p:spPr>
          <a:xfrm>
            <a:off x="4877850" y="2688138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" name="Google Shape;1643;p52"/>
          <p:cNvSpPr/>
          <p:nvPr/>
        </p:nvSpPr>
        <p:spPr>
          <a:xfrm>
            <a:off x="1216663" y="1543275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4" name="Google Shape;1644;p52"/>
          <p:cNvGrpSpPr/>
          <p:nvPr/>
        </p:nvGrpSpPr>
        <p:grpSpPr>
          <a:xfrm>
            <a:off x="1342586" y="3969574"/>
            <a:ext cx="320939" cy="299419"/>
            <a:chOff x="1747347" y="3362840"/>
            <a:chExt cx="382161" cy="356537"/>
          </a:xfrm>
        </p:grpSpPr>
        <p:sp>
          <p:nvSpPr>
            <p:cNvPr id="1645" name="Google Shape;1645;p52"/>
            <p:cNvSpPr/>
            <p:nvPr/>
          </p:nvSpPr>
          <p:spPr>
            <a:xfrm>
              <a:off x="1985125" y="3499407"/>
              <a:ext cx="83430" cy="83299"/>
            </a:xfrm>
            <a:custGeom>
              <a:avLst/>
              <a:gdLst/>
              <a:ahLst/>
              <a:cxnLst/>
              <a:rect l="l" t="t" r="r" b="b"/>
              <a:pathLst>
                <a:path w="3181" h="3176" extrusionOk="0">
                  <a:moveTo>
                    <a:pt x="1593" y="0"/>
                  </a:moveTo>
                  <a:cubicBezTo>
                    <a:pt x="712" y="0"/>
                    <a:pt x="0" y="712"/>
                    <a:pt x="0" y="1588"/>
                  </a:cubicBezTo>
                  <a:cubicBezTo>
                    <a:pt x="0" y="2464"/>
                    <a:pt x="712" y="3176"/>
                    <a:pt x="1593" y="3176"/>
                  </a:cubicBezTo>
                  <a:cubicBezTo>
                    <a:pt x="2468" y="3176"/>
                    <a:pt x="3181" y="2464"/>
                    <a:pt x="3181" y="1588"/>
                  </a:cubicBezTo>
                  <a:cubicBezTo>
                    <a:pt x="3181" y="712"/>
                    <a:pt x="2468" y="0"/>
                    <a:pt x="15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2"/>
            <p:cNvSpPr/>
            <p:nvPr/>
          </p:nvSpPr>
          <p:spPr>
            <a:xfrm>
              <a:off x="1980431" y="3532086"/>
              <a:ext cx="92793" cy="50619"/>
            </a:xfrm>
            <a:custGeom>
              <a:avLst/>
              <a:gdLst/>
              <a:ahLst/>
              <a:cxnLst/>
              <a:rect l="l" t="t" r="r" b="b"/>
              <a:pathLst>
                <a:path w="3538" h="1930" extrusionOk="0">
                  <a:moveTo>
                    <a:pt x="217" y="0"/>
                  </a:moveTo>
                  <a:lnTo>
                    <a:pt x="217" y="0"/>
                  </a:lnTo>
                  <a:cubicBezTo>
                    <a:pt x="1" y="992"/>
                    <a:pt x="752" y="1930"/>
                    <a:pt x="1767" y="1930"/>
                  </a:cubicBezTo>
                  <a:cubicBezTo>
                    <a:pt x="2782" y="1930"/>
                    <a:pt x="3538" y="992"/>
                    <a:pt x="3321" y="0"/>
                  </a:cubicBezTo>
                  <a:lnTo>
                    <a:pt x="3321" y="0"/>
                  </a:lnTo>
                  <a:cubicBezTo>
                    <a:pt x="3162" y="732"/>
                    <a:pt x="2518" y="1251"/>
                    <a:pt x="1772" y="1251"/>
                  </a:cubicBezTo>
                  <a:cubicBezTo>
                    <a:pt x="1021" y="1251"/>
                    <a:pt x="376" y="732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2"/>
            <p:cNvSpPr/>
            <p:nvPr/>
          </p:nvSpPr>
          <p:spPr>
            <a:xfrm>
              <a:off x="1752907" y="3493453"/>
              <a:ext cx="89383" cy="95311"/>
            </a:xfrm>
            <a:custGeom>
              <a:avLst/>
              <a:gdLst/>
              <a:ahLst/>
              <a:cxnLst/>
              <a:rect l="l" t="t" r="r" b="b"/>
              <a:pathLst>
                <a:path w="3408" h="3634" extrusionOk="0">
                  <a:moveTo>
                    <a:pt x="910" y="1"/>
                  </a:moveTo>
                  <a:cubicBezTo>
                    <a:pt x="409" y="1"/>
                    <a:pt x="0" y="405"/>
                    <a:pt x="0" y="906"/>
                  </a:cubicBezTo>
                  <a:lnTo>
                    <a:pt x="0" y="2724"/>
                  </a:lnTo>
                  <a:cubicBezTo>
                    <a:pt x="0" y="3225"/>
                    <a:pt x="409" y="3634"/>
                    <a:pt x="910" y="3634"/>
                  </a:cubicBezTo>
                  <a:lnTo>
                    <a:pt x="3407" y="3634"/>
                  </a:lnTo>
                  <a:lnTo>
                    <a:pt x="3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1752907" y="3493978"/>
              <a:ext cx="89383" cy="94655"/>
            </a:xfrm>
            <a:custGeom>
              <a:avLst/>
              <a:gdLst/>
              <a:ahLst/>
              <a:cxnLst/>
              <a:rect l="l" t="t" r="r" b="b"/>
              <a:pathLst>
                <a:path w="3408" h="3609" extrusionOk="0">
                  <a:moveTo>
                    <a:pt x="703" y="0"/>
                  </a:moveTo>
                  <a:cubicBezTo>
                    <a:pt x="294" y="96"/>
                    <a:pt x="0" y="462"/>
                    <a:pt x="0" y="886"/>
                  </a:cubicBezTo>
                  <a:lnTo>
                    <a:pt x="0" y="2704"/>
                  </a:lnTo>
                  <a:cubicBezTo>
                    <a:pt x="0" y="3205"/>
                    <a:pt x="409" y="3609"/>
                    <a:pt x="910" y="3609"/>
                  </a:cubicBezTo>
                  <a:lnTo>
                    <a:pt x="3407" y="3609"/>
                  </a:lnTo>
                  <a:lnTo>
                    <a:pt x="3407" y="2931"/>
                  </a:lnTo>
                  <a:lnTo>
                    <a:pt x="1136" y="2931"/>
                  </a:lnTo>
                  <a:cubicBezTo>
                    <a:pt x="886" y="2931"/>
                    <a:pt x="679" y="2724"/>
                    <a:pt x="684" y="2473"/>
                  </a:cubicBezTo>
                  <a:lnTo>
                    <a:pt x="684" y="207"/>
                  </a:lnTo>
                  <a:cubicBezTo>
                    <a:pt x="684" y="135"/>
                    <a:pt x="688" y="68"/>
                    <a:pt x="7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1842264" y="3392241"/>
              <a:ext cx="148815" cy="297735"/>
            </a:xfrm>
            <a:custGeom>
              <a:avLst/>
              <a:gdLst/>
              <a:ahLst/>
              <a:cxnLst/>
              <a:rect l="l" t="t" r="r" b="b"/>
              <a:pathLst>
                <a:path w="5674" h="11352" extrusionOk="0">
                  <a:moveTo>
                    <a:pt x="5673" y="1"/>
                  </a:moveTo>
                  <a:cubicBezTo>
                    <a:pt x="5673" y="1"/>
                    <a:pt x="3407" y="3860"/>
                    <a:pt x="0" y="3860"/>
                  </a:cubicBezTo>
                  <a:lnTo>
                    <a:pt x="0" y="7493"/>
                  </a:lnTo>
                  <a:cubicBezTo>
                    <a:pt x="3407" y="7493"/>
                    <a:pt x="5673" y="11352"/>
                    <a:pt x="5673" y="11352"/>
                  </a:cubicBezTo>
                  <a:lnTo>
                    <a:pt x="5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1842264" y="3570824"/>
              <a:ext cx="148815" cy="119020"/>
            </a:xfrm>
            <a:custGeom>
              <a:avLst/>
              <a:gdLst/>
              <a:ahLst/>
              <a:cxnLst/>
              <a:rect l="l" t="t" r="r" b="b"/>
              <a:pathLst>
                <a:path w="5674" h="4538" extrusionOk="0">
                  <a:moveTo>
                    <a:pt x="0" y="1"/>
                  </a:moveTo>
                  <a:lnTo>
                    <a:pt x="0" y="679"/>
                  </a:lnTo>
                  <a:cubicBezTo>
                    <a:pt x="3407" y="679"/>
                    <a:pt x="5673" y="4538"/>
                    <a:pt x="5673" y="4538"/>
                  </a:cubicBezTo>
                  <a:lnTo>
                    <a:pt x="5673" y="3176"/>
                  </a:lnTo>
                  <a:cubicBezTo>
                    <a:pt x="5673" y="3176"/>
                    <a:pt x="3407" y="1"/>
                    <a:pt x="0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1991053" y="3368400"/>
              <a:ext cx="35722" cy="345311"/>
            </a:xfrm>
            <a:custGeom>
              <a:avLst/>
              <a:gdLst/>
              <a:ahLst/>
              <a:cxnLst/>
              <a:rect l="l" t="t" r="r" b="b"/>
              <a:pathLst>
                <a:path w="1362" h="13166" extrusionOk="0">
                  <a:moveTo>
                    <a:pt x="0" y="1"/>
                  </a:moveTo>
                  <a:lnTo>
                    <a:pt x="0" y="13165"/>
                  </a:lnTo>
                  <a:lnTo>
                    <a:pt x="1362" y="13165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2"/>
            <p:cNvSpPr/>
            <p:nvPr/>
          </p:nvSpPr>
          <p:spPr>
            <a:xfrm>
              <a:off x="1794556" y="3493453"/>
              <a:ext cx="47734" cy="95311"/>
            </a:xfrm>
            <a:custGeom>
              <a:avLst/>
              <a:gdLst/>
              <a:ahLst/>
              <a:cxnLst/>
              <a:rect l="l" t="t" r="r" b="b"/>
              <a:pathLst>
                <a:path w="1820" h="3634" extrusionOk="0">
                  <a:moveTo>
                    <a:pt x="0" y="1"/>
                  </a:moveTo>
                  <a:lnTo>
                    <a:pt x="0" y="3634"/>
                  </a:lnTo>
                  <a:lnTo>
                    <a:pt x="1819" y="36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2"/>
            <p:cNvSpPr/>
            <p:nvPr/>
          </p:nvSpPr>
          <p:spPr>
            <a:xfrm>
              <a:off x="1812470" y="3618401"/>
              <a:ext cx="35748" cy="35879"/>
            </a:xfrm>
            <a:custGeom>
              <a:avLst/>
              <a:gdLst/>
              <a:ahLst/>
              <a:cxnLst/>
              <a:rect l="l" t="t" r="r" b="b"/>
              <a:pathLst>
                <a:path w="1363" h="1368" extrusionOk="0">
                  <a:moveTo>
                    <a:pt x="1" y="1"/>
                  </a:moveTo>
                  <a:lnTo>
                    <a:pt x="1" y="1367"/>
                  </a:lnTo>
                  <a:lnTo>
                    <a:pt x="1362" y="1367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1794687" y="3588738"/>
              <a:ext cx="47603" cy="89252"/>
            </a:xfrm>
            <a:custGeom>
              <a:avLst/>
              <a:gdLst/>
              <a:ahLst/>
              <a:cxnLst/>
              <a:rect l="l" t="t" r="r" b="b"/>
              <a:pathLst>
                <a:path w="1815" h="3403" extrusionOk="0">
                  <a:moveTo>
                    <a:pt x="0" y="1"/>
                  </a:moveTo>
                  <a:lnTo>
                    <a:pt x="0" y="3403"/>
                  </a:lnTo>
                  <a:lnTo>
                    <a:pt x="905" y="3403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1747347" y="3362840"/>
              <a:ext cx="326270" cy="356537"/>
            </a:xfrm>
            <a:custGeom>
              <a:avLst/>
              <a:gdLst/>
              <a:ahLst/>
              <a:cxnLst/>
              <a:rect l="l" t="t" r="r" b="b"/>
              <a:pathLst>
                <a:path w="12440" h="13594" extrusionOk="0">
                  <a:moveTo>
                    <a:pt x="10870" y="5433"/>
                  </a:moveTo>
                  <a:cubicBezTo>
                    <a:pt x="11539" y="5539"/>
                    <a:pt x="12035" y="6117"/>
                    <a:pt x="12035" y="6795"/>
                  </a:cubicBezTo>
                  <a:cubicBezTo>
                    <a:pt x="12035" y="7473"/>
                    <a:pt x="11539" y="8051"/>
                    <a:pt x="10870" y="8157"/>
                  </a:cubicBezTo>
                  <a:lnTo>
                    <a:pt x="10870" y="5433"/>
                  </a:lnTo>
                  <a:close/>
                  <a:moveTo>
                    <a:pt x="1589" y="5193"/>
                  </a:moveTo>
                  <a:lnTo>
                    <a:pt x="1589" y="8402"/>
                  </a:lnTo>
                  <a:lnTo>
                    <a:pt x="1122" y="8402"/>
                  </a:lnTo>
                  <a:cubicBezTo>
                    <a:pt x="737" y="8397"/>
                    <a:pt x="424" y="8089"/>
                    <a:pt x="429" y="7704"/>
                  </a:cubicBezTo>
                  <a:lnTo>
                    <a:pt x="424" y="7704"/>
                  </a:lnTo>
                  <a:lnTo>
                    <a:pt x="424" y="5890"/>
                  </a:lnTo>
                  <a:cubicBezTo>
                    <a:pt x="424" y="5505"/>
                    <a:pt x="737" y="5193"/>
                    <a:pt x="1122" y="5193"/>
                  </a:cubicBezTo>
                  <a:close/>
                  <a:moveTo>
                    <a:pt x="3407" y="5193"/>
                  </a:moveTo>
                  <a:lnTo>
                    <a:pt x="3407" y="8402"/>
                  </a:lnTo>
                  <a:lnTo>
                    <a:pt x="2017" y="8402"/>
                  </a:lnTo>
                  <a:lnTo>
                    <a:pt x="2017" y="5193"/>
                  </a:lnTo>
                  <a:close/>
                  <a:moveTo>
                    <a:pt x="3634" y="9961"/>
                  </a:moveTo>
                  <a:lnTo>
                    <a:pt x="3634" y="10895"/>
                  </a:lnTo>
                  <a:lnTo>
                    <a:pt x="3229" y="10895"/>
                  </a:lnTo>
                  <a:lnTo>
                    <a:pt x="3480" y="9961"/>
                  </a:lnTo>
                  <a:close/>
                  <a:moveTo>
                    <a:pt x="3340" y="8826"/>
                  </a:moveTo>
                  <a:lnTo>
                    <a:pt x="2546" y="11804"/>
                  </a:lnTo>
                  <a:lnTo>
                    <a:pt x="2017" y="11804"/>
                  </a:lnTo>
                  <a:lnTo>
                    <a:pt x="2017" y="8826"/>
                  </a:lnTo>
                  <a:close/>
                  <a:moveTo>
                    <a:pt x="10442" y="429"/>
                  </a:moveTo>
                  <a:lnTo>
                    <a:pt x="10442" y="13166"/>
                  </a:lnTo>
                  <a:lnTo>
                    <a:pt x="9509" y="13166"/>
                  </a:lnTo>
                  <a:lnTo>
                    <a:pt x="9509" y="4197"/>
                  </a:lnTo>
                  <a:cubicBezTo>
                    <a:pt x="9509" y="4055"/>
                    <a:pt x="9402" y="3984"/>
                    <a:pt x="9295" y="3984"/>
                  </a:cubicBezTo>
                  <a:cubicBezTo>
                    <a:pt x="9188" y="3984"/>
                    <a:pt x="9080" y="4055"/>
                    <a:pt x="9080" y="4197"/>
                  </a:cubicBezTo>
                  <a:lnTo>
                    <a:pt x="9080" y="11775"/>
                  </a:lnTo>
                  <a:cubicBezTo>
                    <a:pt x="8720" y="11280"/>
                    <a:pt x="8320" y="10818"/>
                    <a:pt x="7882" y="10389"/>
                  </a:cubicBezTo>
                  <a:cubicBezTo>
                    <a:pt x="7339" y="9850"/>
                    <a:pt x="6718" y="9389"/>
                    <a:pt x="6039" y="9028"/>
                  </a:cubicBezTo>
                  <a:cubicBezTo>
                    <a:pt x="5361" y="8662"/>
                    <a:pt x="4606" y="8445"/>
                    <a:pt x="3831" y="8407"/>
                  </a:cubicBezTo>
                  <a:lnTo>
                    <a:pt x="3831" y="5188"/>
                  </a:lnTo>
                  <a:cubicBezTo>
                    <a:pt x="4606" y="5145"/>
                    <a:pt x="5361" y="4933"/>
                    <a:pt x="6039" y="4567"/>
                  </a:cubicBezTo>
                  <a:cubicBezTo>
                    <a:pt x="6718" y="4201"/>
                    <a:pt x="7339" y="3744"/>
                    <a:pt x="7882" y="3205"/>
                  </a:cubicBezTo>
                  <a:cubicBezTo>
                    <a:pt x="8320" y="2777"/>
                    <a:pt x="8720" y="2315"/>
                    <a:pt x="9080" y="1820"/>
                  </a:cubicBezTo>
                  <a:lnTo>
                    <a:pt x="9080" y="3177"/>
                  </a:lnTo>
                  <a:cubicBezTo>
                    <a:pt x="9080" y="3319"/>
                    <a:pt x="9188" y="3389"/>
                    <a:pt x="9295" y="3389"/>
                  </a:cubicBezTo>
                  <a:cubicBezTo>
                    <a:pt x="9402" y="3389"/>
                    <a:pt x="9509" y="3319"/>
                    <a:pt x="9509" y="3177"/>
                  </a:cubicBezTo>
                  <a:lnTo>
                    <a:pt x="9509" y="429"/>
                  </a:lnTo>
                  <a:close/>
                  <a:moveTo>
                    <a:pt x="9292" y="1"/>
                  </a:moveTo>
                  <a:cubicBezTo>
                    <a:pt x="9177" y="1"/>
                    <a:pt x="9080" y="97"/>
                    <a:pt x="9080" y="213"/>
                  </a:cubicBezTo>
                  <a:lnTo>
                    <a:pt x="9080" y="1059"/>
                  </a:lnTo>
                  <a:cubicBezTo>
                    <a:pt x="8652" y="1733"/>
                    <a:pt x="8147" y="2349"/>
                    <a:pt x="7579" y="2907"/>
                  </a:cubicBezTo>
                  <a:cubicBezTo>
                    <a:pt x="6703" y="3754"/>
                    <a:pt x="5303" y="4769"/>
                    <a:pt x="3619" y="4769"/>
                  </a:cubicBezTo>
                  <a:lnTo>
                    <a:pt x="1122" y="4769"/>
                  </a:lnTo>
                  <a:cubicBezTo>
                    <a:pt x="501" y="4769"/>
                    <a:pt x="1" y="5270"/>
                    <a:pt x="1" y="5890"/>
                  </a:cubicBezTo>
                  <a:lnTo>
                    <a:pt x="1" y="7709"/>
                  </a:lnTo>
                  <a:cubicBezTo>
                    <a:pt x="1" y="8325"/>
                    <a:pt x="501" y="8826"/>
                    <a:pt x="1122" y="8826"/>
                  </a:cubicBezTo>
                  <a:lnTo>
                    <a:pt x="1589" y="8826"/>
                  </a:lnTo>
                  <a:lnTo>
                    <a:pt x="1589" y="12021"/>
                  </a:lnTo>
                  <a:cubicBezTo>
                    <a:pt x="1589" y="12136"/>
                    <a:pt x="1685" y="12232"/>
                    <a:pt x="1800" y="12232"/>
                  </a:cubicBezTo>
                  <a:lnTo>
                    <a:pt x="2710" y="12232"/>
                  </a:lnTo>
                  <a:cubicBezTo>
                    <a:pt x="2806" y="12232"/>
                    <a:pt x="2893" y="12170"/>
                    <a:pt x="2917" y="12073"/>
                  </a:cubicBezTo>
                  <a:lnTo>
                    <a:pt x="3119" y="11323"/>
                  </a:lnTo>
                  <a:lnTo>
                    <a:pt x="3850" y="11323"/>
                  </a:lnTo>
                  <a:cubicBezTo>
                    <a:pt x="3966" y="11323"/>
                    <a:pt x="4062" y="11227"/>
                    <a:pt x="4062" y="11111"/>
                  </a:cubicBezTo>
                  <a:lnTo>
                    <a:pt x="4062" y="9749"/>
                  </a:lnTo>
                  <a:cubicBezTo>
                    <a:pt x="4062" y="9629"/>
                    <a:pt x="3966" y="9533"/>
                    <a:pt x="3850" y="9533"/>
                  </a:cubicBezTo>
                  <a:lnTo>
                    <a:pt x="3595" y="9533"/>
                  </a:lnTo>
                  <a:lnTo>
                    <a:pt x="3783" y="8830"/>
                  </a:lnTo>
                  <a:cubicBezTo>
                    <a:pt x="5395" y="8888"/>
                    <a:pt x="6732" y="9865"/>
                    <a:pt x="7579" y="10688"/>
                  </a:cubicBezTo>
                  <a:cubicBezTo>
                    <a:pt x="8152" y="11241"/>
                    <a:pt x="8652" y="11862"/>
                    <a:pt x="9085" y="12531"/>
                  </a:cubicBezTo>
                  <a:lnTo>
                    <a:pt x="9085" y="13377"/>
                  </a:lnTo>
                  <a:cubicBezTo>
                    <a:pt x="9085" y="13498"/>
                    <a:pt x="9177" y="13594"/>
                    <a:pt x="9297" y="13594"/>
                  </a:cubicBezTo>
                  <a:lnTo>
                    <a:pt x="10659" y="13594"/>
                  </a:lnTo>
                  <a:cubicBezTo>
                    <a:pt x="10774" y="13594"/>
                    <a:pt x="10870" y="13498"/>
                    <a:pt x="10870" y="13377"/>
                  </a:cubicBezTo>
                  <a:lnTo>
                    <a:pt x="10870" y="8585"/>
                  </a:lnTo>
                  <a:cubicBezTo>
                    <a:pt x="11770" y="8465"/>
                    <a:pt x="12439" y="7700"/>
                    <a:pt x="12439" y="6795"/>
                  </a:cubicBezTo>
                  <a:cubicBezTo>
                    <a:pt x="12439" y="5890"/>
                    <a:pt x="11770" y="5125"/>
                    <a:pt x="10870" y="5010"/>
                  </a:cubicBezTo>
                  <a:lnTo>
                    <a:pt x="10870" y="213"/>
                  </a:lnTo>
                  <a:cubicBezTo>
                    <a:pt x="10870" y="97"/>
                    <a:pt x="10774" y="1"/>
                    <a:pt x="10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2096802" y="3535496"/>
              <a:ext cx="32706" cy="11120"/>
            </a:xfrm>
            <a:custGeom>
              <a:avLst/>
              <a:gdLst/>
              <a:ahLst/>
              <a:cxnLst/>
              <a:rect l="l" t="t" r="r" b="b"/>
              <a:pathLst>
                <a:path w="1247" h="424" extrusionOk="0">
                  <a:moveTo>
                    <a:pt x="284" y="0"/>
                  </a:moveTo>
                  <a:cubicBezTo>
                    <a:pt x="0" y="0"/>
                    <a:pt x="0" y="424"/>
                    <a:pt x="284" y="424"/>
                  </a:cubicBezTo>
                  <a:lnTo>
                    <a:pt x="963" y="424"/>
                  </a:lnTo>
                  <a:cubicBezTo>
                    <a:pt x="1247" y="424"/>
                    <a:pt x="1247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2"/>
            <p:cNvSpPr/>
            <p:nvPr/>
          </p:nvSpPr>
          <p:spPr>
            <a:xfrm>
              <a:off x="2074325" y="3468327"/>
              <a:ext cx="27460" cy="23657"/>
            </a:xfrm>
            <a:custGeom>
              <a:avLst/>
              <a:gdLst/>
              <a:ahLst/>
              <a:cxnLst/>
              <a:rect l="l" t="t" r="r" b="b"/>
              <a:pathLst>
                <a:path w="1047" h="902" extrusionOk="0">
                  <a:moveTo>
                    <a:pt x="748" y="0"/>
                  </a:moveTo>
                  <a:cubicBezTo>
                    <a:pt x="701" y="0"/>
                    <a:pt x="652" y="18"/>
                    <a:pt x="607" y="59"/>
                  </a:cubicBezTo>
                  <a:lnTo>
                    <a:pt x="126" y="540"/>
                  </a:lnTo>
                  <a:cubicBezTo>
                    <a:pt x="1" y="675"/>
                    <a:pt x="92" y="892"/>
                    <a:pt x="275" y="901"/>
                  </a:cubicBezTo>
                  <a:cubicBezTo>
                    <a:pt x="333" y="901"/>
                    <a:pt x="386" y="877"/>
                    <a:pt x="424" y="839"/>
                  </a:cubicBezTo>
                  <a:lnTo>
                    <a:pt x="906" y="357"/>
                  </a:lnTo>
                  <a:cubicBezTo>
                    <a:pt x="1047" y="205"/>
                    <a:pt x="909" y="0"/>
                    <a:pt x="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2"/>
            <p:cNvSpPr/>
            <p:nvPr/>
          </p:nvSpPr>
          <p:spPr>
            <a:xfrm>
              <a:off x="2073905" y="3590337"/>
              <a:ext cx="27880" cy="23579"/>
            </a:xfrm>
            <a:custGeom>
              <a:avLst/>
              <a:gdLst/>
              <a:ahLst/>
              <a:cxnLst/>
              <a:rect l="l" t="t" r="r" b="b"/>
              <a:pathLst>
                <a:path w="1063" h="899" extrusionOk="0">
                  <a:moveTo>
                    <a:pt x="298" y="1"/>
                  </a:moveTo>
                  <a:cubicBezTo>
                    <a:pt x="138" y="1"/>
                    <a:pt x="1" y="202"/>
                    <a:pt x="142" y="358"/>
                  </a:cubicBezTo>
                  <a:lnTo>
                    <a:pt x="623" y="840"/>
                  </a:lnTo>
                  <a:cubicBezTo>
                    <a:pt x="668" y="881"/>
                    <a:pt x="717" y="898"/>
                    <a:pt x="764" y="898"/>
                  </a:cubicBezTo>
                  <a:cubicBezTo>
                    <a:pt x="925" y="898"/>
                    <a:pt x="1063" y="694"/>
                    <a:pt x="922" y="541"/>
                  </a:cubicBezTo>
                  <a:lnTo>
                    <a:pt x="440" y="60"/>
                  </a:lnTo>
                  <a:cubicBezTo>
                    <a:pt x="395" y="18"/>
                    <a:pt x="346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9" name="Google Shape;1659;p52"/>
          <p:cNvGrpSpPr/>
          <p:nvPr/>
        </p:nvGrpSpPr>
        <p:grpSpPr>
          <a:xfrm>
            <a:off x="5003896" y="2782255"/>
            <a:ext cx="320605" cy="384469"/>
            <a:chOff x="4006321" y="1975405"/>
            <a:chExt cx="320605" cy="384469"/>
          </a:xfrm>
        </p:grpSpPr>
        <p:sp>
          <p:nvSpPr>
            <p:cNvPr id="1660" name="Google Shape;1660;p52"/>
            <p:cNvSpPr/>
            <p:nvPr/>
          </p:nvSpPr>
          <p:spPr>
            <a:xfrm>
              <a:off x="4058960" y="2050888"/>
              <a:ext cx="32706" cy="35984"/>
            </a:xfrm>
            <a:custGeom>
              <a:avLst/>
              <a:gdLst/>
              <a:ahLst/>
              <a:cxnLst/>
              <a:rect l="l" t="t" r="r" b="b"/>
              <a:pathLst>
                <a:path w="1247" h="1372" extrusionOk="0">
                  <a:moveTo>
                    <a:pt x="597" y="0"/>
                  </a:moveTo>
                  <a:lnTo>
                    <a:pt x="0" y="443"/>
                  </a:lnTo>
                  <a:lnTo>
                    <a:pt x="645" y="1371"/>
                  </a:lnTo>
                  <a:cubicBezTo>
                    <a:pt x="838" y="1213"/>
                    <a:pt x="1035" y="1068"/>
                    <a:pt x="1247" y="93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2"/>
            <p:cNvSpPr/>
            <p:nvPr/>
          </p:nvSpPr>
          <p:spPr>
            <a:xfrm>
              <a:off x="4248008" y="2050888"/>
              <a:ext cx="32837" cy="35984"/>
            </a:xfrm>
            <a:custGeom>
              <a:avLst/>
              <a:gdLst/>
              <a:ahLst/>
              <a:cxnLst/>
              <a:rect l="l" t="t" r="r" b="b"/>
              <a:pathLst>
                <a:path w="1252" h="1372" extrusionOk="0">
                  <a:moveTo>
                    <a:pt x="650" y="0"/>
                  </a:moveTo>
                  <a:lnTo>
                    <a:pt x="0" y="934"/>
                  </a:lnTo>
                  <a:cubicBezTo>
                    <a:pt x="207" y="1068"/>
                    <a:pt x="409" y="1213"/>
                    <a:pt x="602" y="1371"/>
                  </a:cubicBezTo>
                  <a:lnTo>
                    <a:pt x="1251" y="443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2"/>
            <p:cNvSpPr/>
            <p:nvPr/>
          </p:nvSpPr>
          <p:spPr>
            <a:xfrm>
              <a:off x="4153222" y="2022353"/>
              <a:ext cx="33335" cy="34096"/>
            </a:xfrm>
            <a:custGeom>
              <a:avLst/>
              <a:gdLst/>
              <a:ahLst/>
              <a:cxnLst/>
              <a:rect l="l" t="t" r="r" b="b"/>
              <a:pathLst>
                <a:path w="1271" h="1300" extrusionOk="0">
                  <a:moveTo>
                    <a:pt x="1" y="1"/>
                  </a:moveTo>
                  <a:lnTo>
                    <a:pt x="1" y="1300"/>
                  </a:lnTo>
                  <a:cubicBezTo>
                    <a:pt x="210" y="1269"/>
                    <a:pt x="422" y="1253"/>
                    <a:pt x="634" y="1253"/>
                  </a:cubicBezTo>
                  <a:cubicBezTo>
                    <a:pt x="846" y="1253"/>
                    <a:pt x="1059" y="1269"/>
                    <a:pt x="1271" y="1300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4006321" y="2050888"/>
              <a:ext cx="315150" cy="303242"/>
            </a:xfrm>
            <a:custGeom>
              <a:avLst/>
              <a:gdLst/>
              <a:ahLst/>
              <a:cxnLst/>
              <a:rect l="l" t="t" r="r" b="b"/>
              <a:pathLst>
                <a:path w="12016" h="11562" extrusionOk="0">
                  <a:moveTo>
                    <a:pt x="6237" y="0"/>
                  </a:moveTo>
                  <a:cubicBezTo>
                    <a:pt x="3898" y="0"/>
                    <a:pt x="1791" y="1410"/>
                    <a:pt x="896" y="3570"/>
                  </a:cubicBezTo>
                  <a:cubicBezTo>
                    <a:pt x="1" y="5731"/>
                    <a:pt x="496" y="8214"/>
                    <a:pt x="2152" y="9869"/>
                  </a:cubicBezTo>
                  <a:cubicBezTo>
                    <a:pt x="3255" y="10975"/>
                    <a:pt x="4732" y="11561"/>
                    <a:pt x="6235" y="11561"/>
                  </a:cubicBezTo>
                  <a:cubicBezTo>
                    <a:pt x="6981" y="11561"/>
                    <a:pt x="7734" y="11417"/>
                    <a:pt x="8450" y="11120"/>
                  </a:cubicBezTo>
                  <a:cubicBezTo>
                    <a:pt x="10606" y="10230"/>
                    <a:pt x="12016" y="8117"/>
                    <a:pt x="12016" y="5784"/>
                  </a:cubicBezTo>
                  <a:cubicBezTo>
                    <a:pt x="12016" y="2589"/>
                    <a:pt x="9427" y="0"/>
                    <a:pt x="6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4018307" y="2050888"/>
              <a:ext cx="165102" cy="303269"/>
            </a:xfrm>
            <a:custGeom>
              <a:avLst/>
              <a:gdLst/>
              <a:ahLst/>
              <a:cxnLst/>
              <a:rect l="l" t="t" r="r" b="b"/>
              <a:pathLst>
                <a:path w="6295" h="11563" extrusionOk="0">
                  <a:moveTo>
                    <a:pt x="5780" y="0"/>
                  </a:moveTo>
                  <a:cubicBezTo>
                    <a:pt x="2585" y="0"/>
                    <a:pt x="1" y="2589"/>
                    <a:pt x="1" y="5779"/>
                  </a:cubicBezTo>
                  <a:cubicBezTo>
                    <a:pt x="1" y="8974"/>
                    <a:pt x="2585" y="11563"/>
                    <a:pt x="5780" y="11563"/>
                  </a:cubicBezTo>
                  <a:cubicBezTo>
                    <a:pt x="5886" y="11558"/>
                    <a:pt x="5992" y="11558"/>
                    <a:pt x="6093" y="11553"/>
                  </a:cubicBezTo>
                  <a:cubicBezTo>
                    <a:pt x="3114" y="11284"/>
                    <a:pt x="829" y="8791"/>
                    <a:pt x="829" y="5798"/>
                  </a:cubicBezTo>
                  <a:cubicBezTo>
                    <a:pt x="824" y="2724"/>
                    <a:pt x="3225" y="188"/>
                    <a:pt x="6295" y="24"/>
                  </a:cubicBezTo>
                  <a:cubicBezTo>
                    <a:pt x="6121" y="10"/>
                    <a:pt x="5953" y="0"/>
                    <a:pt x="5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4032837" y="2075516"/>
              <a:ext cx="264163" cy="254040"/>
            </a:xfrm>
            <a:custGeom>
              <a:avLst/>
              <a:gdLst/>
              <a:ahLst/>
              <a:cxnLst/>
              <a:rect l="l" t="t" r="r" b="b"/>
              <a:pathLst>
                <a:path w="10072" h="9686" extrusionOk="0">
                  <a:moveTo>
                    <a:pt x="5225" y="0"/>
                  </a:moveTo>
                  <a:cubicBezTo>
                    <a:pt x="3965" y="0"/>
                    <a:pt x="2726" y="492"/>
                    <a:pt x="1800" y="1419"/>
                  </a:cubicBezTo>
                  <a:cubicBezTo>
                    <a:pt x="414" y="2805"/>
                    <a:pt x="0" y="4888"/>
                    <a:pt x="751" y="6697"/>
                  </a:cubicBezTo>
                  <a:cubicBezTo>
                    <a:pt x="1502" y="8507"/>
                    <a:pt x="3267" y="9685"/>
                    <a:pt x="5226" y="9685"/>
                  </a:cubicBezTo>
                  <a:cubicBezTo>
                    <a:pt x="7901" y="9685"/>
                    <a:pt x="10066" y="7515"/>
                    <a:pt x="10071" y="4845"/>
                  </a:cubicBezTo>
                  <a:cubicBezTo>
                    <a:pt x="10071" y="2882"/>
                    <a:pt x="8888" y="1116"/>
                    <a:pt x="7078" y="370"/>
                  </a:cubicBezTo>
                  <a:cubicBezTo>
                    <a:pt x="6479" y="121"/>
                    <a:pt x="5849" y="0"/>
                    <a:pt x="5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4042804" y="2075490"/>
              <a:ext cx="134678" cy="254066"/>
            </a:xfrm>
            <a:custGeom>
              <a:avLst/>
              <a:gdLst/>
              <a:ahLst/>
              <a:cxnLst/>
              <a:rect l="l" t="t" r="r" b="b"/>
              <a:pathLst>
                <a:path w="5135" h="9687" extrusionOk="0">
                  <a:moveTo>
                    <a:pt x="4846" y="0"/>
                  </a:moveTo>
                  <a:cubicBezTo>
                    <a:pt x="2171" y="0"/>
                    <a:pt x="0" y="2170"/>
                    <a:pt x="0" y="4846"/>
                  </a:cubicBezTo>
                  <a:cubicBezTo>
                    <a:pt x="0" y="7521"/>
                    <a:pt x="2171" y="9686"/>
                    <a:pt x="4846" y="9686"/>
                  </a:cubicBezTo>
                  <a:cubicBezTo>
                    <a:pt x="4942" y="9686"/>
                    <a:pt x="5038" y="9686"/>
                    <a:pt x="5135" y="9682"/>
                  </a:cubicBezTo>
                  <a:cubicBezTo>
                    <a:pt x="2575" y="9523"/>
                    <a:pt x="578" y="7406"/>
                    <a:pt x="578" y="4846"/>
                  </a:cubicBezTo>
                  <a:cubicBezTo>
                    <a:pt x="578" y="2281"/>
                    <a:pt x="2575" y="164"/>
                    <a:pt x="5135" y="10"/>
                  </a:cubicBezTo>
                  <a:cubicBezTo>
                    <a:pt x="5038" y="5"/>
                    <a:pt x="4942" y="0"/>
                    <a:pt x="48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4050252" y="2092485"/>
              <a:ext cx="228809" cy="220154"/>
            </a:xfrm>
            <a:custGeom>
              <a:avLst/>
              <a:gdLst/>
              <a:ahLst/>
              <a:cxnLst/>
              <a:rect l="l" t="t" r="r" b="b"/>
              <a:pathLst>
                <a:path w="8724" h="8394" extrusionOk="0">
                  <a:moveTo>
                    <a:pt x="4531" y="0"/>
                  </a:moveTo>
                  <a:cubicBezTo>
                    <a:pt x="3439" y="0"/>
                    <a:pt x="2364" y="427"/>
                    <a:pt x="1559" y="1229"/>
                  </a:cubicBezTo>
                  <a:cubicBezTo>
                    <a:pt x="361" y="2427"/>
                    <a:pt x="0" y="4236"/>
                    <a:pt x="650" y="5805"/>
                  </a:cubicBezTo>
                  <a:cubicBezTo>
                    <a:pt x="1299" y="7369"/>
                    <a:pt x="2830" y="8394"/>
                    <a:pt x="4528" y="8394"/>
                  </a:cubicBezTo>
                  <a:cubicBezTo>
                    <a:pt x="6847" y="8389"/>
                    <a:pt x="8724" y="6512"/>
                    <a:pt x="8724" y="4198"/>
                  </a:cubicBezTo>
                  <a:cubicBezTo>
                    <a:pt x="8724" y="2499"/>
                    <a:pt x="7704" y="969"/>
                    <a:pt x="6135" y="320"/>
                  </a:cubicBezTo>
                  <a:cubicBezTo>
                    <a:pt x="5616" y="105"/>
                    <a:pt x="5072" y="0"/>
                    <a:pt x="4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2"/>
            <p:cNvSpPr/>
            <p:nvPr/>
          </p:nvSpPr>
          <p:spPr>
            <a:xfrm>
              <a:off x="4058960" y="2092380"/>
              <a:ext cx="124082" cy="220259"/>
            </a:xfrm>
            <a:custGeom>
              <a:avLst/>
              <a:gdLst/>
              <a:ahLst/>
              <a:cxnLst/>
              <a:rect l="l" t="t" r="r" b="b"/>
              <a:pathLst>
                <a:path w="4731" h="8398" extrusionOk="0">
                  <a:moveTo>
                    <a:pt x="4194" y="1"/>
                  </a:moveTo>
                  <a:cubicBezTo>
                    <a:pt x="1911" y="1"/>
                    <a:pt x="0" y="1853"/>
                    <a:pt x="0" y="4202"/>
                  </a:cubicBezTo>
                  <a:cubicBezTo>
                    <a:pt x="0" y="6546"/>
                    <a:pt x="1911" y="8398"/>
                    <a:pt x="4194" y="8398"/>
                  </a:cubicBezTo>
                  <a:cubicBezTo>
                    <a:pt x="4371" y="8398"/>
                    <a:pt x="4550" y="8387"/>
                    <a:pt x="4730" y="8364"/>
                  </a:cubicBezTo>
                  <a:cubicBezTo>
                    <a:pt x="2632" y="8094"/>
                    <a:pt x="1064" y="6314"/>
                    <a:pt x="1059" y="4202"/>
                  </a:cubicBezTo>
                  <a:cubicBezTo>
                    <a:pt x="1064" y="2089"/>
                    <a:pt x="2632" y="304"/>
                    <a:pt x="4730" y="35"/>
                  </a:cubicBezTo>
                  <a:cubicBezTo>
                    <a:pt x="4550" y="12"/>
                    <a:pt x="4371" y="1"/>
                    <a:pt x="4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2"/>
            <p:cNvSpPr/>
            <p:nvPr/>
          </p:nvSpPr>
          <p:spPr>
            <a:xfrm>
              <a:off x="4251549" y="2022326"/>
              <a:ext cx="58566" cy="49570"/>
            </a:xfrm>
            <a:custGeom>
              <a:avLst/>
              <a:gdLst/>
              <a:ahLst/>
              <a:cxnLst/>
              <a:rect l="l" t="t" r="r" b="b"/>
              <a:pathLst>
                <a:path w="2233" h="1890" extrusionOk="0">
                  <a:moveTo>
                    <a:pt x="607" y="1"/>
                  </a:moveTo>
                  <a:cubicBezTo>
                    <a:pt x="513" y="1"/>
                    <a:pt x="419" y="45"/>
                    <a:pt x="361" y="127"/>
                  </a:cubicBezTo>
                  <a:lnTo>
                    <a:pt x="96" y="488"/>
                  </a:lnTo>
                  <a:cubicBezTo>
                    <a:pt x="0" y="622"/>
                    <a:pt x="34" y="815"/>
                    <a:pt x="168" y="911"/>
                  </a:cubicBezTo>
                  <a:lnTo>
                    <a:pt x="1448" y="1835"/>
                  </a:lnTo>
                  <a:cubicBezTo>
                    <a:pt x="1501" y="1872"/>
                    <a:pt x="1561" y="1890"/>
                    <a:pt x="1622" y="1890"/>
                  </a:cubicBezTo>
                  <a:cubicBezTo>
                    <a:pt x="1718" y="1890"/>
                    <a:pt x="1813" y="1845"/>
                    <a:pt x="1872" y="1763"/>
                  </a:cubicBezTo>
                  <a:lnTo>
                    <a:pt x="2136" y="1402"/>
                  </a:lnTo>
                  <a:cubicBezTo>
                    <a:pt x="2233" y="1267"/>
                    <a:pt x="2199" y="1075"/>
                    <a:pt x="2064" y="978"/>
                  </a:cubicBezTo>
                  <a:lnTo>
                    <a:pt x="784" y="59"/>
                  </a:lnTo>
                  <a:cubicBezTo>
                    <a:pt x="731" y="20"/>
                    <a:pt x="669" y="1"/>
                    <a:pt x="6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4029690" y="2022274"/>
              <a:ext cx="58566" cy="49675"/>
            </a:xfrm>
            <a:custGeom>
              <a:avLst/>
              <a:gdLst/>
              <a:ahLst/>
              <a:cxnLst/>
              <a:rect l="l" t="t" r="r" b="b"/>
              <a:pathLst>
                <a:path w="2233" h="1894" extrusionOk="0">
                  <a:moveTo>
                    <a:pt x="1624" y="0"/>
                  </a:moveTo>
                  <a:cubicBezTo>
                    <a:pt x="1563" y="0"/>
                    <a:pt x="1501" y="19"/>
                    <a:pt x="1448" y="57"/>
                  </a:cubicBezTo>
                  <a:lnTo>
                    <a:pt x="168" y="985"/>
                  </a:lnTo>
                  <a:cubicBezTo>
                    <a:pt x="29" y="1081"/>
                    <a:pt x="0" y="1269"/>
                    <a:pt x="96" y="1409"/>
                  </a:cubicBezTo>
                  <a:lnTo>
                    <a:pt x="361" y="1770"/>
                  </a:lnTo>
                  <a:cubicBezTo>
                    <a:pt x="419" y="1851"/>
                    <a:pt x="512" y="1894"/>
                    <a:pt x="606" y="1894"/>
                  </a:cubicBezTo>
                  <a:cubicBezTo>
                    <a:pt x="668" y="1894"/>
                    <a:pt x="731" y="1875"/>
                    <a:pt x="784" y="1837"/>
                  </a:cubicBezTo>
                  <a:lnTo>
                    <a:pt x="2064" y="913"/>
                  </a:lnTo>
                  <a:cubicBezTo>
                    <a:pt x="2199" y="817"/>
                    <a:pt x="2233" y="624"/>
                    <a:pt x="2132" y="490"/>
                  </a:cubicBezTo>
                  <a:lnTo>
                    <a:pt x="1872" y="129"/>
                  </a:lnTo>
                  <a:cubicBezTo>
                    <a:pt x="1811" y="44"/>
                    <a:pt x="1717" y="0"/>
                    <a:pt x="1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4133420" y="1981097"/>
              <a:ext cx="72965" cy="44062"/>
            </a:xfrm>
            <a:custGeom>
              <a:avLst/>
              <a:gdLst/>
              <a:ahLst/>
              <a:cxnLst/>
              <a:rect l="l" t="t" r="r" b="b"/>
              <a:pathLst>
                <a:path w="2782" h="1680" extrusionOk="0">
                  <a:moveTo>
                    <a:pt x="352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2" y="1680"/>
                  </a:cubicBezTo>
                  <a:lnTo>
                    <a:pt x="2430" y="1680"/>
                  </a:lnTo>
                  <a:cubicBezTo>
                    <a:pt x="2623" y="1680"/>
                    <a:pt x="2781" y="1521"/>
                    <a:pt x="2781" y="1328"/>
                  </a:cubicBezTo>
                  <a:lnTo>
                    <a:pt x="2781" y="356"/>
                  </a:lnTo>
                  <a:cubicBezTo>
                    <a:pt x="2781" y="159"/>
                    <a:pt x="2623" y="0"/>
                    <a:pt x="2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4133420" y="1981097"/>
              <a:ext cx="31814" cy="44062"/>
            </a:xfrm>
            <a:custGeom>
              <a:avLst/>
              <a:gdLst/>
              <a:ahLst/>
              <a:cxnLst/>
              <a:rect l="l" t="t" r="r" b="b"/>
              <a:pathLst>
                <a:path w="1213" h="1680" extrusionOk="0">
                  <a:moveTo>
                    <a:pt x="356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6" y="1680"/>
                  </a:cubicBezTo>
                  <a:lnTo>
                    <a:pt x="1213" y="1680"/>
                  </a:lnTo>
                  <a:cubicBezTo>
                    <a:pt x="1016" y="1680"/>
                    <a:pt x="862" y="1521"/>
                    <a:pt x="862" y="1328"/>
                  </a:cubicBezTo>
                  <a:lnTo>
                    <a:pt x="862" y="356"/>
                  </a:lnTo>
                  <a:cubicBezTo>
                    <a:pt x="862" y="159"/>
                    <a:pt x="1016" y="0"/>
                    <a:pt x="1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4149681" y="2187429"/>
              <a:ext cx="35250" cy="30214"/>
            </a:xfrm>
            <a:custGeom>
              <a:avLst/>
              <a:gdLst/>
              <a:ahLst/>
              <a:cxnLst/>
              <a:rect l="l" t="t" r="r" b="b"/>
              <a:pathLst>
                <a:path w="1344" h="1152" extrusionOk="0">
                  <a:moveTo>
                    <a:pt x="771" y="0"/>
                  </a:moveTo>
                  <a:cubicBezTo>
                    <a:pt x="256" y="0"/>
                    <a:pt x="1" y="621"/>
                    <a:pt x="362" y="982"/>
                  </a:cubicBezTo>
                  <a:cubicBezTo>
                    <a:pt x="480" y="1099"/>
                    <a:pt x="625" y="1151"/>
                    <a:pt x="766" y="1151"/>
                  </a:cubicBezTo>
                  <a:cubicBezTo>
                    <a:pt x="1062" y="1151"/>
                    <a:pt x="1343" y="923"/>
                    <a:pt x="1343" y="578"/>
                  </a:cubicBezTo>
                  <a:cubicBezTo>
                    <a:pt x="1343" y="260"/>
                    <a:pt x="1088" y="0"/>
                    <a:pt x="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4154743" y="2187455"/>
              <a:ext cx="24890" cy="30240"/>
            </a:xfrm>
            <a:custGeom>
              <a:avLst/>
              <a:gdLst/>
              <a:ahLst/>
              <a:cxnLst/>
              <a:rect l="l" t="t" r="r" b="b"/>
              <a:pathLst>
                <a:path w="949" h="1153" extrusionOk="0">
                  <a:moveTo>
                    <a:pt x="580" y="1"/>
                  </a:moveTo>
                  <a:cubicBezTo>
                    <a:pt x="283" y="1"/>
                    <a:pt x="0" y="233"/>
                    <a:pt x="0" y="577"/>
                  </a:cubicBezTo>
                  <a:cubicBezTo>
                    <a:pt x="0" y="920"/>
                    <a:pt x="283" y="1153"/>
                    <a:pt x="580" y="1153"/>
                  </a:cubicBezTo>
                  <a:cubicBezTo>
                    <a:pt x="707" y="1153"/>
                    <a:pt x="837" y="1110"/>
                    <a:pt x="948" y="1015"/>
                  </a:cubicBezTo>
                  <a:cubicBezTo>
                    <a:pt x="818" y="904"/>
                    <a:pt x="746" y="745"/>
                    <a:pt x="746" y="577"/>
                  </a:cubicBezTo>
                  <a:cubicBezTo>
                    <a:pt x="746" y="408"/>
                    <a:pt x="818" y="245"/>
                    <a:pt x="948" y="139"/>
                  </a:cubicBezTo>
                  <a:cubicBezTo>
                    <a:pt x="837" y="44"/>
                    <a:pt x="707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4026648" y="2069798"/>
              <a:ext cx="275782" cy="265344"/>
            </a:xfrm>
            <a:custGeom>
              <a:avLst/>
              <a:gdLst/>
              <a:ahLst/>
              <a:cxnLst/>
              <a:rect l="l" t="t" r="r" b="b"/>
              <a:pathLst>
                <a:path w="10515" h="10117" extrusionOk="0">
                  <a:moveTo>
                    <a:pt x="5453" y="427"/>
                  </a:moveTo>
                  <a:cubicBezTo>
                    <a:pt x="6051" y="427"/>
                    <a:pt x="6653" y="543"/>
                    <a:pt x="7228" y="780"/>
                  </a:cubicBezTo>
                  <a:cubicBezTo>
                    <a:pt x="8960" y="1493"/>
                    <a:pt x="10086" y="3181"/>
                    <a:pt x="10086" y="5058"/>
                  </a:cubicBezTo>
                  <a:cubicBezTo>
                    <a:pt x="10086" y="7613"/>
                    <a:pt x="8012" y="9687"/>
                    <a:pt x="5457" y="9687"/>
                  </a:cubicBezTo>
                  <a:cubicBezTo>
                    <a:pt x="3580" y="9687"/>
                    <a:pt x="1892" y="8561"/>
                    <a:pt x="1175" y="6829"/>
                  </a:cubicBezTo>
                  <a:cubicBezTo>
                    <a:pt x="458" y="5096"/>
                    <a:pt x="857" y="3104"/>
                    <a:pt x="2180" y="1781"/>
                  </a:cubicBezTo>
                  <a:cubicBezTo>
                    <a:pt x="3065" y="897"/>
                    <a:pt x="4248" y="427"/>
                    <a:pt x="5453" y="427"/>
                  </a:cubicBezTo>
                  <a:close/>
                  <a:moveTo>
                    <a:pt x="5457" y="1"/>
                  </a:moveTo>
                  <a:cubicBezTo>
                    <a:pt x="3407" y="1"/>
                    <a:pt x="1564" y="1233"/>
                    <a:pt x="780" y="3124"/>
                  </a:cubicBezTo>
                  <a:cubicBezTo>
                    <a:pt x="1" y="5015"/>
                    <a:pt x="434" y="7190"/>
                    <a:pt x="1877" y="8633"/>
                  </a:cubicBezTo>
                  <a:cubicBezTo>
                    <a:pt x="2846" y="9602"/>
                    <a:pt x="4139" y="10116"/>
                    <a:pt x="5455" y="10116"/>
                  </a:cubicBezTo>
                  <a:cubicBezTo>
                    <a:pt x="6107" y="10116"/>
                    <a:pt x="6765" y="9990"/>
                    <a:pt x="7391" y="9730"/>
                  </a:cubicBezTo>
                  <a:cubicBezTo>
                    <a:pt x="9282" y="8951"/>
                    <a:pt x="10514" y="7103"/>
                    <a:pt x="10514" y="5058"/>
                  </a:cubicBezTo>
                  <a:cubicBezTo>
                    <a:pt x="10509" y="2267"/>
                    <a:pt x="8248" y="6"/>
                    <a:pt x="5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4044955" y="2086715"/>
              <a:ext cx="240559" cy="231484"/>
            </a:xfrm>
            <a:custGeom>
              <a:avLst/>
              <a:gdLst/>
              <a:ahLst/>
              <a:cxnLst/>
              <a:rect l="l" t="t" r="r" b="b"/>
              <a:pathLst>
                <a:path w="9172" h="8826" extrusionOk="0">
                  <a:moveTo>
                    <a:pt x="4971" y="434"/>
                  </a:moveTo>
                  <a:cubicBezTo>
                    <a:pt x="5524" y="463"/>
                    <a:pt x="6068" y="607"/>
                    <a:pt x="6559" y="862"/>
                  </a:cubicBezTo>
                  <a:lnTo>
                    <a:pt x="6390" y="1155"/>
                  </a:lnTo>
                  <a:cubicBezTo>
                    <a:pt x="6285" y="1326"/>
                    <a:pt x="6431" y="1484"/>
                    <a:pt x="6579" y="1484"/>
                  </a:cubicBezTo>
                  <a:cubicBezTo>
                    <a:pt x="6647" y="1484"/>
                    <a:pt x="6716" y="1450"/>
                    <a:pt x="6761" y="1367"/>
                  </a:cubicBezTo>
                  <a:lnTo>
                    <a:pt x="6934" y="1074"/>
                  </a:lnTo>
                  <a:cubicBezTo>
                    <a:pt x="7396" y="1377"/>
                    <a:pt x="7790" y="1776"/>
                    <a:pt x="8094" y="2238"/>
                  </a:cubicBezTo>
                  <a:lnTo>
                    <a:pt x="7800" y="2407"/>
                  </a:lnTo>
                  <a:cubicBezTo>
                    <a:pt x="7600" y="2529"/>
                    <a:pt x="7718" y="2807"/>
                    <a:pt x="7908" y="2807"/>
                  </a:cubicBezTo>
                  <a:cubicBezTo>
                    <a:pt x="7943" y="2807"/>
                    <a:pt x="7979" y="2798"/>
                    <a:pt x="8017" y="2777"/>
                  </a:cubicBezTo>
                  <a:lnTo>
                    <a:pt x="8310" y="2609"/>
                  </a:lnTo>
                  <a:cubicBezTo>
                    <a:pt x="8560" y="3104"/>
                    <a:pt x="8705" y="3643"/>
                    <a:pt x="8734" y="4196"/>
                  </a:cubicBezTo>
                  <a:lnTo>
                    <a:pt x="8397" y="4196"/>
                  </a:lnTo>
                  <a:cubicBezTo>
                    <a:pt x="8108" y="4196"/>
                    <a:pt x="8108" y="4625"/>
                    <a:pt x="8397" y="4625"/>
                  </a:cubicBezTo>
                  <a:lnTo>
                    <a:pt x="8734" y="4625"/>
                  </a:lnTo>
                  <a:cubicBezTo>
                    <a:pt x="8705" y="5178"/>
                    <a:pt x="8560" y="5722"/>
                    <a:pt x="8310" y="6213"/>
                  </a:cubicBezTo>
                  <a:lnTo>
                    <a:pt x="8017" y="6044"/>
                  </a:lnTo>
                  <a:cubicBezTo>
                    <a:pt x="7980" y="6025"/>
                    <a:pt x="7944" y="6016"/>
                    <a:pt x="7910" y="6016"/>
                  </a:cubicBezTo>
                  <a:cubicBezTo>
                    <a:pt x="7719" y="6016"/>
                    <a:pt x="7600" y="6292"/>
                    <a:pt x="7800" y="6415"/>
                  </a:cubicBezTo>
                  <a:lnTo>
                    <a:pt x="8094" y="6588"/>
                  </a:lnTo>
                  <a:cubicBezTo>
                    <a:pt x="7791" y="7049"/>
                    <a:pt x="7398" y="7442"/>
                    <a:pt x="6933" y="7750"/>
                  </a:cubicBezTo>
                  <a:lnTo>
                    <a:pt x="6933" y="7750"/>
                  </a:lnTo>
                  <a:lnTo>
                    <a:pt x="6761" y="7459"/>
                  </a:lnTo>
                  <a:cubicBezTo>
                    <a:pt x="6716" y="7376"/>
                    <a:pt x="6647" y="7342"/>
                    <a:pt x="6579" y="7342"/>
                  </a:cubicBezTo>
                  <a:cubicBezTo>
                    <a:pt x="6431" y="7342"/>
                    <a:pt x="6285" y="7500"/>
                    <a:pt x="6390" y="7671"/>
                  </a:cubicBezTo>
                  <a:lnTo>
                    <a:pt x="6559" y="7964"/>
                  </a:lnTo>
                  <a:cubicBezTo>
                    <a:pt x="6068" y="8219"/>
                    <a:pt x="5524" y="8363"/>
                    <a:pt x="4971" y="8392"/>
                  </a:cubicBezTo>
                  <a:lnTo>
                    <a:pt x="4971" y="8051"/>
                  </a:lnTo>
                  <a:cubicBezTo>
                    <a:pt x="4971" y="7909"/>
                    <a:pt x="4864" y="7838"/>
                    <a:pt x="4757" y="7838"/>
                  </a:cubicBezTo>
                  <a:cubicBezTo>
                    <a:pt x="4650" y="7838"/>
                    <a:pt x="4543" y="7909"/>
                    <a:pt x="4543" y="8051"/>
                  </a:cubicBezTo>
                  <a:lnTo>
                    <a:pt x="4543" y="8392"/>
                  </a:lnTo>
                  <a:cubicBezTo>
                    <a:pt x="3989" y="8363"/>
                    <a:pt x="3450" y="8219"/>
                    <a:pt x="2955" y="7964"/>
                  </a:cubicBezTo>
                  <a:lnTo>
                    <a:pt x="3123" y="7671"/>
                  </a:lnTo>
                  <a:cubicBezTo>
                    <a:pt x="3231" y="7500"/>
                    <a:pt x="3084" y="7342"/>
                    <a:pt x="2935" y="7342"/>
                  </a:cubicBezTo>
                  <a:cubicBezTo>
                    <a:pt x="2866" y="7342"/>
                    <a:pt x="2797" y="7376"/>
                    <a:pt x="2753" y="7459"/>
                  </a:cubicBezTo>
                  <a:lnTo>
                    <a:pt x="2584" y="7752"/>
                  </a:lnTo>
                  <a:cubicBezTo>
                    <a:pt x="2122" y="7449"/>
                    <a:pt x="1723" y="7050"/>
                    <a:pt x="1425" y="6588"/>
                  </a:cubicBezTo>
                  <a:lnTo>
                    <a:pt x="1713" y="6419"/>
                  </a:lnTo>
                  <a:cubicBezTo>
                    <a:pt x="1930" y="6303"/>
                    <a:pt x="1811" y="6012"/>
                    <a:pt x="1621" y="6012"/>
                  </a:cubicBezTo>
                  <a:cubicBezTo>
                    <a:pt x="1583" y="6012"/>
                    <a:pt x="1543" y="6023"/>
                    <a:pt x="1501" y="6049"/>
                  </a:cubicBezTo>
                  <a:lnTo>
                    <a:pt x="1208" y="6217"/>
                  </a:lnTo>
                  <a:cubicBezTo>
                    <a:pt x="953" y="5722"/>
                    <a:pt x="809" y="5183"/>
                    <a:pt x="780" y="4630"/>
                  </a:cubicBezTo>
                  <a:lnTo>
                    <a:pt x="1121" y="4630"/>
                  </a:lnTo>
                  <a:cubicBezTo>
                    <a:pt x="1405" y="4630"/>
                    <a:pt x="1405" y="4201"/>
                    <a:pt x="1121" y="4201"/>
                  </a:cubicBezTo>
                  <a:lnTo>
                    <a:pt x="780" y="4201"/>
                  </a:lnTo>
                  <a:cubicBezTo>
                    <a:pt x="809" y="3648"/>
                    <a:pt x="953" y="3104"/>
                    <a:pt x="1208" y="2613"/>
                  </a:cubicBezTo>
                  <a:cubicBezTo>
                    <a:pt x="1526" y="2791"/>
                    <a:pt x="1535" y="2811"/>
                    <a:pt x="1607" y="2811"/>
                  </a:cubicBezTo>
                  <a:cubicBezTo>
                    <a:pt x="1829" y="2811"/>
                    <a:pt x="1906" y="2517"/>
                    <a:pt x="1713" y="2411"/>
                  </a:cubicBezTo>
                  <a:lnTo>
                    <a:pt x="1425" y="2243"/>
                  </a:lnTo>
                  <a:cubicBezTo>
                    <a:pt x="1723" y="1776"/>
                    <a:pt x="2122" y="1382"/>
                    <a:pt x="2584" y="1078"/>
                  </a:cubicBezTo>
                  <a:lnTo>
                    <a:pt x="2753" y="1372"/>
                  </a:lnTo>
                  <a:cubicBezTo>
                    <a:pt x="2796" y="1454"/>
                    <a:pt x="2865" y="1487"/>
                    <a:pt x="2933" y="1487"/>
                  </a:cubicBezTo>
                  <a:cubicBezTo>
                    <a:pt x="3083" y="1487"/>
                    <a:pt x="3232" y="1327"/>
                    <a:pt x="3123" y="1155"/>
                  </a:cubicBezTo>
                  <a:lnTo>
                    <a:pt x="2955" y="862"/>
                  </a:lnTo>
                  <a:cubicBezTo>
                    <a:pt x="3450" y="612"/>
                    <a:pt x="3989" y="467"/>
                    <a:pt x="4543" y="439"/>
                  </a:cubicBezTo>
                  <a:lnTo>
                    <a:pt x="4543" y="775"/>
                  </a:lnTo>
                  <a:cubicBezTo>
                    <a:pt x="4543" y="920"/>
                    <a:pt x="4650" y="992"/>
                    <a:pt x="4757" y="992"/>
                  </a:cubicBezTo>
                  <a:cubicBezTo>
                    <a:pt x="4864" y="992"/>
                    <a:pt x="4971" y="920"/>
                    <a:pt x="4971" y="775"/>
                  </a:cubicBezTo>
                  <a:lnTo>
                    <a:pt x="4971" y="434"/>
                  </a:lnTo>
                  <a:close/>
                  <a:moveTo>
                    <a:pt x="4759" y="1"/>
                  </a:moveTo>
                  <a:cubicBezTo>
                    <a:pt x="2974" y="1"/>
                    <a:pt x="1362" y="1078"/>
                    <a:pt x="679" y="2724"/>
                  </a:cubicBezTo>
                  <a:cubicBezTo>
                    <a:pt x="0" y="4375"/>
                    <a:pt x="376" y="6270"/>
                    <a:pt x="1636" y="7536"/>
                  </a:cubicBezTo>
                  <a:cubicBezTo>
                    <a:pt x="2479" y="8378"/>
                    <a:pt x="3607" y="8825"/>
                    <a:pt x="4755" y="8825"/>
                  </a:cubicBezTo>
                  <a:cubicBezTo>
                    <a:pt x="5325" y="8825"/>
                    <a:pt x="5900" y="8715"/>
                    <a:pt x="6448" y="8489"/>
                  </a:cubicBezTo>
                  <a:cubicBezTo>
                    <a:pt x="8094" y="7805"/>
                    <a:pt x="9171" y="6198"/>
                    <a:pt x="9171" y="4413"/>
                  </a:cubicBezTo>
                  <a:cubicBezTo>
                    <a:pt x="9167" y="1978"/>
                    <a:pt x="7194" y="5"/>
                    <a:pt x="4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4147793" y="2128102"/>
              <a:ext cx="43826" cy="95075"/>
            </a:xfrm>
            <a:custGeom>
              <a:avLst/>
              <a:gdLst/>
              <a:ahLst/>
              <a:cxnLst/>
              <a:rect l="l" t="t" r="r" b="b"/>
              <a:pathLst>
                <a:path w="1671" h="3625" extrusionOk="0">
                  <a:moveTo>
                    <a:pt x="835" y="2474"/>
                  </a:moveTo>
                  <a:cubicBezTo>
                    <a:pt x="1021" y="2474"/>
                    <a:pt x="1199" y="2617"/>
                    <a:pt x="1199" y="2835"/>
                  </a:cubicBezTo>
                  <a:cubicBezTo>
                    <a:pt x="1199" y="3037"/>
                    <a:pt x="1035" y="3196"/>
                    <a:pt x="838" y="3196"/>
                  </a:cubicBezTo>
                  <a:cubicBezTo>
                    <a:pt x="516" y="3196"/>
                    <a:pt x="352" y="2806"/>
                    <a:pt x="583" y="2580"/>
                  </a:cubicBezTo>
                  <a:cubicBezTo>
                    <a:pt x="656" y="2507"/>
                    <a:pt x="747" y="2474"/>
                    <a:pt x="835" y="2474"/>
                  </a:cubicBezTo>
                  <a:close/>
                  <a:moveTo>
                    <a:pt x="836" y="1"/>
                  </a:moveTo>
                  <a:cubicBezTo>
                    <a:pt x="729" y="1"/>
                    <a:pt x="622" y="73"/>
                    <a:pt x="622" y="217"/>
                  </a:cubicBezTo>
                  <a:lnTo>
                    <a:pt x="622" y="2075"/>
                  </a:lnTo>
                  <a:cubicBezTo>
                    <a:pt x="241" y="2185"/>
                    <a:pt x="1" y="2556"/>
                    <a:pt x="54" y="2946"/>
                  </a:cubicBezTo>
                  <a:cubicBezTo>
                    <a:pt x="107" y="3335"/>
                    <a:pt x="443" y="3624"/>
                    <a:pt x="838" y="3624"/>
                  </a:cubicBezTo>
                  <a:cubicBezTo>
                    <a:pt x="1233" y="3624"/>
                    <a:pt x="1565" y="3335"/>
                    <a:pt x="1618" y="2946"/>
                  </a:cubicBezTo>
                  <a:cubicBezTo>
                    <a:pt x="1670" y="2556"/>
                    <a:pt x="1430" y="2185"/>
                    <a:pt x="1050" y="2075"/>
                  </a:cubicBezTo>
                  <a:lnTo>
                    <a:pt x="1050" y="217"/>
                  </a:lnTo>
                  <a:cubicBezTo>
                    <a:pt x="1050" y="73"/>
                    <a:pt x="943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012380" y="1975405"/>
              <a:ext cx="314546" cy="384469"/>
            </a:xfrm>
            <a:custGeom>
              <a:avLst/>
              <a:gdLst/>
              <a:ahLst/>
              <a:cxnLst/>
              <a:rect l="l" t="t" r="r" b="b"/>
              <a:pathLst>
                <a:path w="11993" h="14659" extrusionOk="0">
                  <a:moveTo>
                    <a:pt x="6415" y="2113"/>
                  </a:moveTo>
                  <a:lnTo>
                    <a:pt x="6415" y="2681"/>
                  </a:lnTo>
                  <a:cubicBezTo>
                    <a:pt x="6313" y="2673"/>
                    <a:pt x="6185" y="2665"/>
                    <a:pt x="6065" y="2665"/>
                  </a:cubicBezTo>
                  <a:cubicBezTo>
                    <a:pt x="6039" y="2665"/>
                    <a:pt x="6012" y="2666"/>
                    <a:pt x="5987" y="2666"/>
                  </a:cubicBezTo>
                  <a:cubicBezTo>
                    <a:pt x="5847" y="2666"/>
                    <a:pt x="5698" y="2671"/>
                    <a:pt x="5578" y="2676"/>
                  </a:cubicBezTo>
                  <a:lnTo>
                    <a:pt x="5573" y="2681"/>
                  </a:lnTo>
                  <a:lnTo>
                    <a:pt x="5573" y="2113"/>
                  </a:lnTo>
                  <a:close/>
                  <a:moveTo>
                    <a:pt x="9719" y="2005"/>
                  </a:moveTo>
                  <a:cubicBezTo>
                    <a:pt x="9736" y="2005"/>
                    <a:pt x="9753" y="2010"/>
                    <a:pt x="9769" y="2022"/>
                  </a:cubicBezTo>
                  <a:lnTo>
                    <a:pt x="11049" y="2941"/>
                  </a:lnTo>
                  <a:cubicBezTo>
                    <a:pt x="11087" y="2970"/>
                    <a:pt x="11097" y="3027"/>
                    <a:pt x="11073" y="3066"/>
                  </a:cubicBezTo>
                  <a:lnTo>
                    <a:pt x="10808" y="3427"/>
                  </a:lnTo>
                  <a:cubicBezTo>
                    <a:pt x="10790" y="3450"/>
                    <a:pt x="10762" y="3463"/>
                    <a:pt x="10734" y="3463"/>
                  </a:cubicBezTo>
                  <a:cubicBezTo>
                    <a:pt x="10716" y="3463"/>
                    <a:pt x="10698" y="3457"/>
                    <a:pt x="10683" y="3446"/>
                  </a:cubicBezTo>
                  <a:lnTo>
                    <a:pt x="9403" y="2527"/>
                  </a:lnTo>
                  <a:cubicBezTo>
                    <a:pt x="9364" y="2498"/>
                    <a:pt x="9355" y="2440"/>
                    <a:pt x="9384" y="2402"/>
                  </a:cubicBezTo>
                  <a:lnTo>
                    <a:pt x="9648" y="2041"/>
                  </a:lnTo>
                  <a:cubicBezTo>
                    <a:pt x="9666" y="2018"/>
                    <a:pt x="9692" y="2005"/>
                    <a:pt x="9719" y="2005"/>
                  </a:cubicBezTo>
                  <a:close/>
                  <a:moveTo>
                    <a:pt x="2279" y="2000"/>
                  </a:moveTo>
                  <a:cubicBezTo>
                    <a:pt x="2305" y="2000"/>
                    <a:pt x="2331" y="2013"/>
                    <a:pt x="2349" y="2036"/>
                  </a:cubicBezTo>
                  <a:lnTo>
                    <a:pt x="2614" y="2397"/>
                  </a:lnTo>
                  <a:cubicBezTo>
                    <a:pt x="2642" y="2440"/>
                    <a:pt x="2633" y="2493"/>
                    <a:pt x="2594" y="2522"/>
                  </a:cubicBezTo>
                  <a:lnTo>
                    <a:pt x="1314" y="3451"/>
                  </a:lnTo>
                  <a:cubicBezTo>
                    <a:pt x="1299" y="3460"/>
                    <a:pt x="1281" y="3464"/>
                    <a:pt x="1265" y="3464"/>
                  </a:cubicBezTo>
                  <a:cubicBezTo>
                    <a:pt x="1236" y="3464"/>
                    <a:pt x="1208" y="3451"/>
                    <a:pt x="1189" y="3427"/>
                  </a:cubicBezTo>
                  <a:lnTo>
                    <a:pt x="925" y="3066"/>
                  </a:lnTo>
                  <a:cubicBezTo>
                    <a:pt x="896" y="3027"/>
                    <a:pt x="905" y="2970"/>
                    <a:pt x="949" y="2941"/>
                  </a:cubicBezTo>
                  <a:lnTo>
                    <a:pt x="2229" y="2017"/>
                  </a:lnTo>
                  <a:cubicBezTo>
                    <a:pt x="2244" y="2005"/>
                    <a:pt x="2261" y="2000"/>
                    <a:pt x="2279" y="2000"/>
                  </a:cubicBezTo>
                  <a:close/>
                  <a:moveTo>
                    <a:pt x="2310" y="3258"/>
                  </a:moveTo>
                  <a:lnTo>
                    <a:pt x="2623" y="3706"/>
                  </a:lnTo>
                  <a:cubicBezTo>
                    <a:pt x="2565" y="3744"/>
                    <a:pt x="2503" y="3788"/>
                    <a:pt x="2445" y="3831"/>
                  </a:cubicBezTo>
                  <a:lnTo>
                    <a:pt x="2132" y="3388"/>
                  </a:lnTo>
                  <a:lnTo>
                    <a:pt x="2310" y="3258"/>
                  </a:lnTo>
                  <a:close/>
                  <a:moveTo>
                    <a:pt x="9687" y="3258"/>
                  </a:moveTo>
                  <a:lnTo>
                    <a:pt x="9860" y="3388"/>
                  </a:lnTo>
                  <a:lnTo>
                    <a:pt x="9547" y="3831"/>
                  </a:lnTo>
                  <a:cubicBezTo>
                    <a:pt x="9490" y="3788"/>
                    <a:pt x="9432" y="3744"/>
                    <a:pt x="9369" y="3706"/>
                  </a:cubicBezTo>
                  <a:lnTo>
                    <a:pt x="9687" y="3258"/>
                  </a:lnTo>
                  <a:close/>
                  <a:moveTo>
                    <a:pt x="4962" y="1"/>
                  </a:moveTo>
                  <a:cubicBezTo>
                    <a:pt x="4649" y="1"/>
                    <a:pt x="4394" y="256"/>
                    <a:pt x="4394" y="568"/>
                  </a:cubicBezTo>
                  <a:lnTo>
                    <a:pt x="4394" y="1540"/>
                  </a:lnTo>
                  <a:cubicBezTo>
                    <a:pt x="4394" y="1853"/>
                    <a:pt x="4649" y="2108"/>
                    <a:pt x="4962" y="2108"/>
                  </a:cubicBezTo>
                  <a:lnTo>
                    <a:pt x="5149" y="2108"/>
                  </a:lnTo>
                  <a:lnTo>
                    <a:pt x="5149" y="2724"/>
                  </a:lnTo>
                  <a:cubicBezTo>
                    <a:pt x="4389" y="2830"/>
                    <a:pt x="3653" y="3090"/>
                    <a:pt x="2989" y="3475"/>
                  </a:cubicBezTo>
                  <a:lnTo>
                    <a:pt x="2657" y="3008"/>
                  </a:lnTo>
                  <a:lnTo>
                    <a:pt x="2845" y="2873"/>
                  </a:lnTo>
                  <a:cubicBezTo>
                    <a:pt x="3076" y="2710"/>
                    <a:pt x="3128" y="2387"/>
                    <a:pt x="2965" y="2152"/>
                  </a:cubicBezTo>
                  <a:lnTo>
                    <a:pt x="2700" y="1791"/>
                  </a:lnTo>
                  <a:cubicBezTo>
                    <a:pt x="2601" y="1650"/>
                    <a:pt x="2442" y="1575"/>
                    <a:pt x="2280" y="1575"/>
                  </a:cubicBezTo>
                  <a:cubicBezTo>
                    <a:pt x="2176" y="1575"/>
                    <a:pt x="2071" y="1606"/>
                    <a:pt x="1978" y="1670"/>
                  </a:cubicBezTo>
                  <a:lnTo>
                    <a:pt x="699" y="2594"/>
                  </a:lnTo>
                  <a:cubicBezTo>
                    <a:pt x="468" y="2758"/>
                    <a:pt x="415" y="3080"/>
                    <a:pt x="578" y="3316"/>
                  </a:cubicBezTo>
                  <a:lnTo>
                    <a:pt x="843" y="3677"/>
                  </a:lnTo>
                  <a:cubicBezTo>
                    <a:pt x="942" y="3817"/>
                    <a:pt x="1101" y="3892"/>
                    <a:pt x="1263" y="3892"/>
                  </a:cubicBezTo>
                  <a:cubicBezTo>
                    <a:pt x="1367" y="3892"/>
                    <a:pt x="1472" y="3861"/>
                    <a:pt x="1565" y="3797"/>
                  </a:cubicBezTo>
                  <a:lnTo>
                    <a:pt x="1786" y="3638"/>
                  </a:lnTo>
                  <a:lnTo>
                    <a:pt x="2113" y="4100"/>
                  </a:lnTo>
                  <a:cubicBezTo>
                    <a:pt x="775" y="5236"/>
                    <a:pt x="6" y="6901"/>
                    <a:pt x="6" y="8657"/>
                  </a:cubicBezTo>
                  <a:cubicBezTo>
                    <a:pt x="1" y="11866"/>
                    <a:pt x="2522" y="14508"/>
                    <a:pt x="5727" y="14652"/>
                  </a:cubicBezTo>
                  <a:cubicBezTo>
                    <a:pt x="5819" y="14657"/>
                    <a:pt x="5910" y="14659"/>
                    <a:pt x="6001" y="14659"/>
                  </a:cubicBezTo>
                  <a:cubicBezTo>
                    <a:pt x="9087" y="14659"/>
                    <a:pt x="11692" y="12304"/>
                    <a:pt x="11972" y="9201"/>
                  </a:cubicBezTo>
                  <a:cubicBezTo>
                    <a:pt x="11988" y="9044"/>
                    <a:pt x="11871" y="8960"/>
                    <a:pt x="11755" y="8960"/>
                  </a:cubicBezTo>
                  <a:cubicBezTo>
                    <a:pt x="11654" y="8960"/>
                    <a:pt x="11553" y="9025"/>
                    <a:pt x="11544" y="9162"/>
                  </a:cubicBezTo>
                  <a:cubicBezTo>
                    <a:pt x="11342" y="11356"/>
                    <a:pt x="9865" y="13228"/>
                    <a:pt x="7777" y="13935"/>
                  </a:cubicBezTo>
                  <a:cubicBezTo>
                    <a:pt x="7195" y="14131"/>
                    <a:pt x="6597" y="14226"/>
                    <a:pt x="6003" y="14226"/>
                  </a:cubicBezTo>
                  <a:cubicBezTo>
                    <a:pt x="4466" y="14226"/>
                    <a:pt x="2965" y="13589"/>
                    <a:pt x="1892" y="12415"/>
                  </a:cubicBezTo>
                  <a:cubicBezTo>
                    <a:pt x="405" y="10784"/>
                    <a:pt x="15" y="8431"/>
                    <a:pt x="905" y="6415"/>
                  </a:cubicBezTo>
                  <a:cubicBezTo>
                    <a:pt x="1796" y="4399"/>
                    <a:pt x="3792" y="3095"/>
                    <a:pt x="6001" y="3095"/>
                  </a:cubicBezTo>
                  <a:cubicBezTo>
                    <a:pt x="8874" y="3095"/>
                    <a:pt x="11308" y="5332"/>
                    <a:pt x="11544" y="8195"/>
                  </a:cubicBezTo>
                  <a:cubicBezTo>
                    <a:pt x="11551" y="8335"/>
                    <a:pt x="11654" y="8401"/>
                    <a:pt x="11758" y="8401"/>
                  </a:cubicBezTo>
                  <a:cubicBezTo>
                    <a:pt x="11875" y="8401"/>
                    <a:pt x="11993" y="8317"/>
                    <a:pt x="11972" y="8161"/>
                  </a:cubicBezTo>
                  <a:cubicBezTo>
                    <a:pt x="11842" y="6583"/>
                    <a:pt x="11092" y="5120"/>
                    <a:pt x="9889" y="4100"/>
                  </a:cubicBezTo>
                  <a:lnTo>
                    <a:pt x="10211" y="3638"/>
                  </a:lnTo>
                  <a:lnTo>
                    <a:pt x="10437" y="3797"/>
                  </a:lnTo>
                  <a:cubicBezTo>
                    <a:pt x="10528" y="3863"/>
                    <a:pt x="10632" y="3894"/>
                    <a:pt x="10735" y="3894"/>
                  </a:cubicBezTo>
                  <a:cubicBezTo>
                    <a:pt x="10897" y="3894"/>
                    <a:pt x="11057" y="3818"/>
                    <a:pt x="11159" y="3677"/>
                  </a:cubicBezTo>
                  <a:lnTo>
                    <a:pt x="11419" y="3316"/>
                  </a:lnTo>
                  <a:cubicBezTo>
                    <a:pt x="11583" y="3085"/>
                    <a:pt x="11530" y="2763"/>
                    <a:pt x="11299" y="2594"/>
                  </a:cubicBezTo>
                  <a:lnTo>
                    <a:pt x="10024" y="1670"/>
                  </a:lnTo>
                  <a:cubicBezTo>
                    <a:pt x="9933" y="1606"/>
                    <a:pt x="9829" y="1575"/>
                    <a:pt x="9725" y="1575"/>
                  </a:cubicBezTo>
                  <a:cubicBezTo>
                    <a:pt x="9564" y="1575"/>
                    <a:pt x="9404" y="1650"/>
                    <a:pt x="9302" y="1791"/>
                  </a:cubicBezTo>
                  <a:lnTo>
                    <a:pt x="9042" y="2152"/>
                  </a:lnTo>
                  <a:cubicBezTo>
                    <a:pt x="8874" y="2383"/>
                    <a:pt x="8931" y="2705"/>
                    <a:pt x="9162" y="2873"/>
                  </a:cubicBezTo>
                  <a:lnTo>
                    <a:pt x="9345" y="3008"/>
                  </a:lnTo>
                  <a:lnTo>
                    <a:pt x="9018" y="3475"/>
                  </a:lnTo>
                  <a:cubicBezTo>
                    <a:pt x="8349" y="3085"/>
                    <a:pt x="7618" y="2830"/>
                    <a:pt x="6858" y="2724"/>
                  </a:cubicBezTo>
                  <a:lnTo>
                    <a:pt x="6858" y="2108"/>
                  </a:lnTo>
                  <a:lnTo>
                    <a:pt x="7040" y="2108"/>
                  </a:lnTo>
                  <a:cubicBezTo>
                    <a:pt x="7353" y="2108"/>
                    <a:pt x="7603" y="1853"/>
                    <a:pt x="7608" y="1540"/>
                  </a:cubicBezTo>
                  <a:lnTo>
                    <a:pt x="7608" y="568"/>
                  </a:lnTo>
                  <a:cubicBezTo>
                    <a:pt x="7608" y="256"/>
                    <a:pt x="7353" y="1"/>
                    <a:pt x="7040" y="1"/>
                  </a:cubicBezTo>
                  <a:lnTo>
                    <a:pt x="6501" y="1"/>
                  </a:lnTo>
                  <a:cubicBezTo>
                    <a:pt x="6213" y="1"/>
                    <a:pt x="6213" y="429"/>
                    <a:pt x="6501" y="429"/>
                  </a:cubicBezTo>
                  <a:lnTo>
                    <a:pt x="7040" y="429"/>
                  </a:lnTo>
                  <a:cubicBezTo>
                    <a:pt x="7113" y="434"/>
                    <a:pt x="7175" y="492"/>
                    <a:pt x="7175" y="568"/>
                  </a:cubicBezTo>
                  <a:lnTo>
                    <a:pt x="7175" y="1540"/>
                  </a:lnTo>
                  <a:cubicBezTo>
                    <a:pt x="7175" y="1617"/>
                    <a:pt x="7113" y="1680"/>
                    <a:pt x="7040" y="1680"/>
                  </a:cubicBezTo>
                  <a:lnTo>
                    <a:pt x="4962" y="1680"/>
                  </a:lnTo>
                  <a:cubicBezTo>
                    <a:pt x="4885" y="1680"/>
                    <a:pt x="4822" y="1617"/>
                    <a:pt x="4822" y="1540"/>
                  </a:cubicBezTo>
                  <a:lnTo>
                    <a:pt x="4822" y="568"/>
                  </a:lnTo>
                  <a:cubicBezTo>
                    <a:pt x="4822" y="492"/>
                    <a:pt x="4885" y="434"/>
                    <a:pt x="4962" y="429"/>
                  </a:cubicBezTo>
                  <a:lnTo>
                    <a:pt x="5501" y="429"/>
                  </a:lnTo>
                  <a:cubicBezTo>
                    <a:pt x="5785" y="429"/>
                    <a:pt x="5785" y="1"/>
                    <a:pt x="5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52"/>
          <p:cNvGrpSpPr/>
          <p:nvPr/>
        </p:nvGrpSpPr>
        <p:grpSpPr>
          <a:xfrm>
            <a:off x="5037352" y="1660347"/>
            <a:ext cx="253699" cy="338571"/>
            <a:chOff x="912027" y="3826385"/>
            <a:chExt cx="253699" cy="338571"/>
          </a:xfrm>
        </p:grpSpPr>
        <p:sp>
          <p:nvSpPr>
            <p:cNvPr id="1680" name="Google Shape;1680;p52"/>
            <p:cNvSpPr/>
            <p:nvPr/>
          </p:nvSpPr>
          <p:spPr>
            <a:xfrm>
              <a:off x="997083" y="3900976"/>
              <a:ext cx="29952" cy="65516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84" y="0"/>
                  </a:moveTo>
                  <a:cubicBezTo>
                    <a:pt x="309" y="0"/>
                    <a:pt x="1" y="303"/>
                    <a:pt x="1" y="683"/>
                  </a:cubicBezTo>
                  <a:lnTo>
                    <a:pt x="1" y="842"/>
                  </a:lnTo>
                  <a:cubicBezTo>
                    <a:pt x="1" y="1035"/>
                    <a:pt x="35" y="1232"/>
                    <a:pt x="97" y="1415"/>
                  </a:cubicBezTo>
                  <a:lnTo>
                    <a:pt x="458" y="2497"/>
                  </a:lnTo>
                  <a:lnTo>
                    <a:pt x="1141" y="2497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2"/>
            <p:cNvSpPr/>
            <p:nvPr/>
          </p:nvSpPr>
          <p:spPr>
            <a:xfrm>
              <a:off x="1009095" y="3895022"/>
              <a:ext cx="71575" cy="71601"/>
            </a:xfrm>
            <a:custGeom>
              <a:avLst/>
              <a:gdLst/>
              <a:ahLst/>
              <a:cxnLst/>
              <a:rect l="l" t="t" r="r" b="b"/>
              <a:pathLst>
                <a:path w="2729" h="2730" extrusionOk="0">
                  <a:moveTo>
                    <a:pt x="683" y="1"/>
                  </a:moveTo>
                  <a:cubicBezTo>
                    <a:pt x="303" y="1"/>
                    <a:pt x="0" y="304"/>
                    <a:pt x="0" y="684"/>
                  </a:cubicBezTo>
                  <a:cubicBezTo>
                    <a:pt x="0" y="934"/>
                    <a:pt x="202" y="1136"/>
                    <a:pt x="452" y="1136"/>
                  </a:cubicBezTo>
                  <a:lnTo>
                    <a:pt x="2271" y="2729"/>
                  </a:lnTo>
                  <a:lnTo>
                    <a:pt x="2656" y="1382"/>
                  </a:lnTo>
                  <a:cubicBezTo>
                    <a:pt x="2704" y="1218"/>
                    <a:pt x="2728" y="1050"/>
                    <a:pt x="2728" y="881"/>
                  </a:cubicBezTo>
                  <a:lnTo>
                    <a:pt x="2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1019822" y="3985009"/>
              <a:ext cx="38135" cy="33466"/>
            </a:xfrm>
            <a:custGeom>
              <a:avLst/>
              <a:gdLst/>
              <a:ahLst/>
              <a:cxnLst/>
              <a:rect l="l" t="t" r="r" b="b"/>
              <a:pathLst>
                <a:path w="1454" h="1276" extrusionOk="0">
                  <a:moveTo>
                    <a:pt x="0" y="1"/>
                  </a:moveTo>
                  <a:lnTo>
                    <a:pt x="0" y="1276"/>
                  </a:lnTo>
                  <a:lnTo>
                    <a:pt x="1453" y="1276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975262" y="4005834"/>
              <a:ext cx="127230" cy="64126"/>
            </a:xfrm>
            <a:custGeom>
              <a:avLst/>
              <a:gdLst/>
              <a:ahLst/>
              <a:cxnLst/>
              <a:rect l="l" t="t" r="r" b="b"/>
              <a:pathLst>
                <a:path w="4851" h="2445" extrusionOk="0">
                  <a:moveTo>
                    <a:pt x="1699" y="1"/>
                  </a:moveTo>
                  <a:lnTo>
                    <a:pt x="530" y="333"/>
                  </a:lnTo>
                  <a:cubicBezTo>
                    <a:pt x="217" y="424"/>
                    <a:pt x="0" y="708"/>
                    <a:pt x="0" y="1035"/>
                  </a:cubicBezTo>
                  <a:lnTo>
                    <a:pt x="0" y="2445"/>
                  </a:lnTo>
                  <a:lnTo>
                    <a:pt x="4851" y="2445"/>
                  </a:lnTo>
                  <a:lnTo>
                    <a:pt x="4851" y="1035"/>
                  </a:lnTo>
                  <a:cubicBezTo>
                    <a:pt x="4851" y="708"/>
                    <a:pt x="4634" y="424"/>
                    <a:pt x="4321" y="333"/>
                  </a:cubicBezTo>
                  <a:lnTo>
                    <a:pt x="3152" y="1"/>
                  </a:lnTo>
                  <a:lnTo>
                    <a:pt x="2426" y="482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1003037" y="3924817"/>
              <a:ext cx="71575" cy="65647"/>
            </a:xfrm>
            <a:custGeom>
              <a:avLst/>
              <a:gdLst/>
              <a:ahLst/>
              <a:cxnLst/>
              <a:rect l="l" t="t" r="r" b="b"/>
              <a:pathLst>
                <a:path w="2729" h="2503" extrusionOk="0">
                  <a:moveTo>
                    <a:pt x="876" y="0"/>
                  </a:moveTo>
                  <a:cubicBezTo>
                    <a:pt x="751" y="0"/>
                    <a:pt x="630" y="49"/>
                    <a:pt x="544" y="135"/>
                  </a:cubicBezTo>
                  <a:lnTo>
                    <a:pt x="135" y="549"/>
                  </a:lnTo>
                  <a:cubicBezTo>
                    <a:pt x="48" y="631"/>
                    <a:pt x="0" y="751"/>
                    <a:pt x="0" y="871"/>
                  </a:cubicBezTo>
                  <a:lnTo>
                    <a:pt x="0" y="1136"/>
                  </a:lnTo>
                  <a:cubicBezTo>
                    <a:pt x="0" y="1891"/>
                    <a:pt x="611" y="2503"/>
                    <a:pt x="1367" y="2503"/>
                  </a:cubicBezTo>
                  <a:cubicBezTo>
                    <a:pt x="2117" y="2498"/>
                    <a:pt x="2728" y="1891"/>
                    <a:pt x="2728" y="1136"/>
                  </a:cubicBezTo>
                  <a:lnTo>
                    <a:pt x="2728" y="847"/>
                  </a:lnTo>
                  <a:cubicBezTo>
                    <a:pt x="2728" y="727"/>
                    <a:pt x="2680" y="612"/>
                    <a:pt x="2598" y="525"/>
                  </a:cubicBezTo>
                  <a:cubicBezTo>
                    <a:pt x="2247" y="183"/>
                    <a:pt x="1602" y="25"/>
                    <a:pt x="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2"/>
            <p:cNvSpPr/>
            <p:nvPr/>
          </p:nvSpPr>
          <p:spPr>
            <a:xfrm>
              <a:off x="1003037" y="3924817"/>
              <a:ext cx="71444" cy="64126"/>
            </a:xfrm>
            <a:custGeom>
              <a:avLst/>
              <a:gdLst/>
              <a:ahLst/>
              <a:cxnLst/>
              <a:rect l="l" t="t" r="r" b="b"/>
              <a:pathLst>
                <a:path w="2724" h="2445" extrusionOk="0">
                  <a:moveTo>
                    <a:pt x="859" y="0"/>
                  </a:moveTo>
                  <a:cubicBezTo>
                    <a:pt x="745" y="0"/>
                    <a:pt x="631" y="48"/>
                    <a:pt x="549" y="135"/>
                  </a:cubicBezTo>
                  <a:lnTo>
                    <a:pt x="0" y="679"/>
                  </a:lnTo>
                  <a:lnTo>
                    <a:pt x="0" y="1131"/>
                  </a:lnTo>
                  <a:cubicBezTo>
                    <a:pt x="5" y="1742"/>
                    <a:pt x="404" y="2276"/>
                    <a:pt x="986" y="2445"/>
                  </a:cubicBezTo>
                  <a:cubicBezTo>
                    <a:pt x="789" y="2204"/>
                    <a:pt x="683" y="1901"/>
                    <a:pt x="683" y="1588"/>
                  </a:cubicBezTo>
                  <a:lnTo>
                    <a:pt x="683" y="1083"/>
                  </a:lnTo>
                  <a:cubicBezTo>
                    <a:pt x="688" y="829"/>
                    <a:pt x="899" y="630"/>
                    <a:pt x="1147" y="630"/>
                  </a:cubicBezTo>
                  <a:cubicBezTo>
                    <a:pt x="1153" y="630"/>
                    <a:pt x="1159" y="631"/>
                    <a:pt x="1164" y="631"/>
                  </a:cubicBezTo>
                  <a:cubicBezTo>
                    <a:pt x="1569" y="631"/>
                    <a:pt x="2377" y="679"/>
                    <a:pt x="2723" y="934"/>
                  </a:cubicBezTo>
                  <a:cubicBezTo>
                    <a:pt x="2709" y="842"/>
                    <a:pt x="2671" y="592"/>
                    <a:pt x="2598" y="520"/>
                  </a:cubicBezTo>
                  <a:cubicBezTo>
                    <a:pt x="2247" y="178"/>
                    <a:pt x="1607" y="25"/>
                    <a:pt x="876" y="0"/>
                  </a:cubicBezTo>
                  <a:cubicBezTo>
                    <a:pt x="870" y="0"/>
                    <a:pt x="865" y="0"/>
                    <a:pt x="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2"/>
            <p:cNvSpPr/>
            <p:nvPr/>
          </p:nvSpPr>
          <p:spPr>
            <a:xfrm>
              <a:off x="916958" y="3831421"/>
              <a:ext cx="243837" cy="328526"/>
            </a:xfrm>
            <a:custGeom>
              <a:avLst/>
              <a:gdLst/>
              <a:ahLst/>
              <a:cxnLst/>
              <a:rect l="l" t="t" r="r" b="b"/>
              <a:pathLst>
                <a:path w="9297" h="12526" extrusionOk="0">
                  <a:moveTo>
                    <a:pt x="4646" y="1210"/>
                  </a:moveTo>
                  <a:cubicBezTo>
                    <a:pt x="5089" y="1210"/>
                    <a:pt x="5536" y="1296"/>
                    <a:pt x="5962" y="1473"/>
                  </a:cubicBezTo>
                  <a:cubicBezTo>
                    <a:pt x="7247" y="2002"/>
                    <a:pt x="8084" y="3253"/>
                    <a:pt x="8084" y="4644"/>
                  </a:cubicBezTo>
                  <a:cubicBezTo>
                    <a:pt x="8084" y="6545"/>
                    <a:pt x="6544" y="8084"/>
                    <a:pt x="4649" y="8084"/>
                  </a:cubicBezTo>
                  <a:cubicBezTo>
                    <a:pt x="3258" y="8080"/>
                    <a:pt x="2007" y="7242"/>
                    <a:pt x="1473" y="5958"/>
                  </a:cubicBezTo>
                  <a:cubicBezTo>
                    <a:pt x="944" y="4678"/>
                    <a:pt x="1237" y="3201"/>
                    <a:pt x="2219" y="2219"/>
                  </a:cubicBezTo>
                  <a:cubicBezTo>
                    <a:pt x="2875" y="1560"/>
                    <a:pt x="3752" y="1210"/>
                    <a:pt x="4646" y="1210"/>
                  </a:cubicBezTo>
                  <a:close/>
                  <a:moveTo>
                    <a:pt x="4657" y="1"/>
                  </a:moveTo>
                  <a:cubicBezTo>
                    <a:pt x="4655" y="1"/>
                    <a:pt x="4652" y="1"/>
                    <a:pt x="4649" y="1"/>
                  </a:cubicBezTo>
                  <a:cubicBezTo>
                    <a:pt x="2079" y="1"/>
                    <a:pt x="0" y="2079"/>
                    <a:pt x="0" y="4644"/>
                  </a:cubicBezTo>
                  <a:cubicBezTo>
                    <a:pt x="0" y="9494"/>
                    <a:pt x="4649" y="12526"/>
                    <a:pt x="4649" y="12526"/>
                  </a:cubicBezTo>
                  <a:cubicBezTo>
                    <a:pt x="4649" y="12526"/>
                    <a:pt x="9297" y="9494"/>
                    <a:pt x="9297" y="4644"/>
                  </a:cubicBezTo>
                  <a:cubicBezTo>
                    <a:pt x="9297" y="2078"/>
                    <a:pt x="7218" y="1"/>
                    <a:pt x="4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916958" y="3831421"/>
              <a:ext cx="231091" cy="328526"/>
            </a:xfrm>
            <a:custGeom>
              <a:avLst/>
              <a:gdLst/>
              <a:ahLst/>
              <a:cxnLst/>
              <a:rect l="l" t="t" r="r" b="b"/>
              <a:pathLst>
                <a:path w="8811" h="12526" extrusionOk="0">
                  <a:moveTo>
                    <a:pt x="4646" y="1210"/>
                  </a:moveTo>
                  <a:cubicBezTo>
                    <a:pt x="5089" y="1210"/>
                    <a:pt x="5536" y="1296"/>
                    <a:pt x="5962" y="1473"/>
                  </a:cubicBezTo>
                  <a:cubicBezTo>
                    <a:pt x="7247" y="2002"/>
                    <a:pt x="8084" y="3253"/>
                    <a:pt x="8084" y="4644"/>
                  </a:cubicBezTo>
                  <a:cubicBezTo>
                    <a:pt x="8084" y="6545"/>
                    <a:pt x="6544" y="8084"/>
                    <a:pt x="4649" y="8084"/>
                  </a:cubicBezTo>
                  <a:cubicBezTo>
                    <a:pt x="3258" y="8080"/>
                    <a:pt x="2007" y="7242"/>
                    <a:pt x="1473" y="5958"/>
                  </a:cubicBezTo>
                  <a:cubicBezTo>
                    <a:pt x="944" y="4678"/>
                    <a:pt x="1237" y="3201"/>
                    <a:pt x="2219" y="2219"/>
                  </a:cubicBezTo>
                  <a:cubicBezTo>
                    <a:pt x="2875" y="1560"/>
                    <a:pt x="3752" y="1210"/>
                    <a:pt x="4646" y="1210"/>
                  </a:cubicBezTo>
                  <a:close/>
                  <a:moveTo>
                    <a:pt x="4649" y="1"/>
                  </a:moveTo>
                  <a:cubicBezTo>
                    <a:pt x="2084" y="1"/>
                    <a:pt x="5" y="2079"/>
                    <a:pt x="0" y="4644"/>
                  </a:cubicBezTo>
                  <a:cubicBezTo>
                    <a:pt x="0" y="9494"/>
                    <a:pt x="4649" y="12526"/>
                    <a:pt x="4649" y="12526"/>
                  </a:cubicBezTo>
                  <a:cubicBezTo>
                    <a:pt x="4649" y="12526"/>
                    <a:pt x="3566" y="11044"/>
                    <a:pt x="2916" y="8508"/>
                  </a:cubicBezTo>
                  <a:cubicBezTo>
                    <a:pt x="2892" y="8424"/>
                    <a:pt x="2954" y="8354"/>
                    <a:pt x="3031" y="8354"/>
                  </a:cubicBezTo>
                  <a:cubicBezTo>
                    <a:pt x="3047" y="8354"/>
                    <a:pt x="3063" y="8357"/>
                    <a:pt x="3080" y="8364"/>
                  </a:cubicBezTo>
                  <a:cubicBezTo>
                    <a:pt x="3586" y="8578"/>
                    <a:pt x="4122" y="8683"/>
                    <a:pt x="4655" y="8683"/>
                  </a:cubicBezTo>
                  <a:cubicBezTo>
                    <a:pt x="5500" y="8683"/>
                    <a:pt x="6338" y="8418"/>
                    <a:pt x="7040" y="7902"/>
                  </a:cubicBezTo>
                  <a:cubicBezTo>
                    <a:pt x="8190" y="7060"/>
                    <a:pt x="8811" y="5674"/>
                    <a:pt x="8671" y="4259"/>
                  </a:cubicBezTo>
                  <a:cubicBezTo>
                    <a:pt x="8484" y="2407"/>
                    <a:pt x="7064" y="920"/>
                    <a:pt x="5226" y="646"/>
                  </a:cubicBezTo>
                  <a:cubicBezTo>
                    <a:pt x="5037" y="620"/>
                    <a:pt x="4848" y="607"/>
                    <a:pt x="4658" y="607"/>
                  </a:cubicBezTo>
                  <a:cubicBezTo>
                    <a:pt x="4356" y="607"/>
                    <a:pt x="4054" y="640"/>
                    <a:pt x="3758" y="708"/>
                  </a:cubicBezTo>
                  <a:cubicBezTo>
                    <a:pt x="3748" y="711"/>
                    <a:pt x="3739" y="712"/>
                    <a:pt x="3729" y="712"/>
                  </a:cubicBezTo>
                  <a:cubicBezTo>
                    <a:pt x="3629" y="712"/>
                    <a:pt x="3564" y="581"/>
                    <a:pt x="3648" y="506"/>
                  </a:cubicBezTo>
                  <a:cubicBezTo>
                    <a:pt x="3946" y="184"/>
                    <a:pt x="4288" y="1"/>
                    <a:pt x="4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934504" y="3858278"/>
              <a:ext cx="167358" cy="155844"/>
            </a:xfrm>
            <a:custGeom>
              <a:avLst/>
              <a:gdLst/>
              <a:ahLst/>
              <a:cxnLst/>
              <a:rect l="l" t="t" r="r" b="b"/>
              <a:pathLst>
                <a:path w="6381" h="5942" extrusionOk="0">
                  <a:moveTo>
                    <a:pt x="3983" y="1"/>
                  </a:moveTo>
                  <a:cubicBezTo>
                    <a:pt x="3051" y="1"/>
                    <a:pt x="2124" y="359"/>
                    <a:pt x="1420" y="1060"/>
                  </a:cubicBezTo>
                  <a:cubicBezTo>
                    <a:pt x="121" y="2359"/>
                    <a:pt x="0" y="4424"/>
                    <a:pt x="1136" y="5867"/>
                  </a:cubicBezTo>
                  <a:cubicBezTo>
                    <a:pt x="1177" y="5920"/>
                    <a:pt x="1228" y="5942"/>
                    <a:pt x="1278" y="5942"/>
                  </a:cubicBezTo>
                  <a:cubicBezTo>
                    <a:pt x="1416" y="5942"/>
                    <a:pt x="1546" y="5776"/>
                    <a:pt x="1429" y="5631"/>
                  </a:cubicBezTo>
                  <a:cubicBezTo>
                    <a:pt x="409" y="4342"/>
                    <a:pt x="520" y="2489"/>
                    <a:pt x="1684" y="1330"/>
                  </a:cubicBezTo>
                  <a:cubicBezTo>
                    <a:pt x="2315" y="699"/>
                    <a:pt x="3147" y="377"/>
                    <a:pt x="3982" y="377"/>
                  </a:cubicBezTo>
                  <a:cubicBezTo>
                    <a:pt x="4689" y="377"/>
                    <a:pt x="5398" y="607"/>
                    <a:pt x="5991" y="1075"/>
                  </a:cubicBezTo>
                  <a:cubicBezTo>
                    <a:pt x="6029" y="1105"/>
                    <a:pt x="6069" y="1118"/>
                    <a:pt x="6107" y="1118"/>
                  </a:cubicBezTo>
                  <a:cubicBezTo>
                    <a:pt x="6262" y="1118"/>
                    <a:pt x="6381" y="900"/>
                    <a:pt x="6222" y="776"/>
                  </a:cubicBezTo>
                  <a:cubicBezTo>
                    <a:pt x="5561" y="256"/>
                    <a:pt x="4770" y="1"/>
                    <a:pt x="3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2"/>
            <p:cNvSpPr/>
            <p:nvPr/>
          </p:nvSpPr>
          <p:spPr>
            <a:xfrm>
              <a:off x="912027" y="3826385"/>
              <a:ext cx="253699" cy="338571"/>
            </a:xfrm>
            <a:custGeom>
              <a:avLst/>
              <a:gdLst/>
              <a:ahLst/>
              <a:cxnLst/>
              <a:rect l="l" t="t" r="r" b="b"/>
              <a:pathLst>
                <a:path w="9673" h="12909" extrusionOk="0">
                  <a:moveTo>
                    <a:pt x="4837" y="380"/>
                  </a:moveTo>
                  <a:cubicBezTo>
                    <a:pt x="7295" y="380"/>
                    <a:pt x="9292" y="2377"/>
                    <a:pt x="9292" y="4841"/>
                  </a:cubicBezTo>
                  <a:cubicBezTo>
                    <a:pt x="9287" y="5943"/>
                    <a:pt x="9047" y="7030"/>
                    <a:pt x="8590" y="8031"/>
                  </a:cubicBezTo>
                  <a:lnTo>
                    <a:pt x="8585" y="8031"/>
                  </a:lnTo>
                  <a:cubicBezTo>
                    <a:pt x="8181" y="8912"/>
                    <a:pt x="7656" y="9734"/>
                    <a:pt x="7021" y="10466"/>
                  </a:cubicBezTo>
                  <a:cubicBezTo>
                    <a:pt x="6376" y="11226"/>
                    <a:pt x="5640" y="11905"/>
                    <a:pt x="4837" y="12492"/>
                  </a:cubicBezTo>
                  <a:cubicBezTo>
                    <a:pt x="4028" y="11909"/>
                    <a:pt x="3297" y="11231"/>
                    <a:pt x="2652" y="10475"/>
                  </a:cubicBezTo>
                  <a:cubicBezTo>
                    <a:pt x="2022" y="9739"/>
                    <a:pt x="1492" y="8921"/>
                    <a:pt x="1083" y="8041"/>
                  </a:cubicBezTo>
                  <a:cubicBezTo>
                    <a:pt x="621" y="7035"/>
                    <a:pt x="381" y="5943"/>
                    <a:pt x="376" y="4841"/>
                  </a:cubicBezTo>
                  <a:cubicBezTo>
                    <a:pt x="376" y="2377"/>
                    <a:pt x="2373" y="380"/>
                    <a:pt x="4837" y="380"/>
                  </a:cubicBezTo>
                  <a:close/>
                  <a:moveTo>
                    <a:pt x="4837" y="0"/>
                  </a:moveTo>
                  <a:cubicBezTo>
                    <a:pt x="2166" y="5"/>
                    <a:pt x="6" y="2170"/>
                    <a:pt x="1" y="4836"/>
                  </a:cubicBezTo>
                  <a:cubicBezTo>
                    <a:pt x="6" y="5996"/>
                    <a:pt x="261" y="7141"/>
                    <a:pt x="747" y="8195"/>
                  </a:cubicBezTo>
                  <a:cubicBezTo>
                    <a:pt x="1165" y="9109"/>
                    <a:pt x="1709" y="9961"/>
                    <a:pt x="2368" y="10721"/>
                  </a:cubicBezTo>
                  <a:cubicBezTo>
                    <a:pt x="3533" y="12087"/>
                    <a:pt x="4683" y="12848"/>
                    <a:pt x="4731" y="12876"/>
                  </a:cubicBezTo>
                  <a:cubicBezTo>
                    <a:pt x="4762" y="12898"/>
                    <a:pt x="4798" y="12909"/>
                    <a:pt x="4834" y="12909"/>
                  </a:cubicBezTo>
                  <a:cubicBezTo>
                    <a:pt x="4870" y="12909"/>
                    <a:pt x="4906" y="12898"/>
                    <a:pt x="4938" y="12876"/>
                  </a:cubicBezTo>
                  <a:cubicBezTo>
                    <a:pt x="4986" y="12848"/>
                    <a:pt x="6136" y="12087"/>
                    <a:pt x="7305" y="10721"/>
                  </a:cubicBezTo>
                  <a:cubicBezTo>
                    <a:pt x="7959" y="9961"/>
                    <a:pt x="8508" y="9109"/>
                    <a:pt x="8927" y="8195"/>
                  </a:cubicBezTo>
                  <a:cubicBezTo>
                    <a:pt x="9413" y="7141"/>
                    <a:pt x="9668" y="5996"/>
                    <a:pt x="9672" y="4836"/>
                  </a:cubicBezTo>
                  <a:cubicBezTo>
                    <a:pt x="9668" y="2166"/>
                    <a:pt x="7502" y="5"/>
                    <a:pt x="4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2"/>
            <p:cNvSpPr/>
            <p:nvPr/>
          </p:nvSpPr>
          <p:spPr>
            <a:xfrm>
              <a:off x="1012741" y="3920306"/>
              <a:ext cx="54606" cy="16812"/>
            </a:xfrm>
            <a:custGeom>
              <a:avLst/>
              <a:gdLst/>
              <a:ahLst/>
              <a:cxnLst/>
              <a:rect l="l" t="t" r="r" b="b"/>
              <a:pathLst>
                <a:path w="2082" h="641" extrusionOk="0">
                  <a:moveTo>
                    <a:pt x="746" y="1"/>
                  </a:moveTo>
                  <a:cubicBezTo>
                    <a:pt x="566" y="1"/>
                    <a:pt x="366" y="18"/>
                    <a:pt x="150" y="62"/>
                  </a:cubicBezTo>
                  <a:cubicBezTo>
                    <a:pt x="63" y="81"/>
                    <a:pt x="1" y="158"/>
                    <a:pt x="1" y="249"/>
                  </a:cubicBezTo>
                  <a:lnTo>
                    <a:pt x="1" y="452"/>
                  </a:lnTo>
                  <a:cubicBezTo>
                    <a:pt x="1" y="577"/>
                    <a:pt x="94" y="639"/>
                    <a:pt x="188" y="639"/>
                  </a:cubicBezTo>
                  <a:cubicBezTo>
                    <a:pt x="282" y="639"/>
                    <a:pt x="376" y="577"/>
                    <a:pt x="376" y="452"/>
                  </a:cubicBezTo>
                  <a:lnTo>
                    <a:pt x="376" y="408"/>
                  </a:lnTo>
                  <a:cubicBezTo>
                    <a:pt x="496" y="390"/>
                    <a:pt x="617" y="380"/>
                    <a:pt x="738" y="380"/>
                  </a:cubicBezTo>
                  <a:cubicBezTo>
                    <a:pt x="931" y="380"/>
                    <a:pt x="1123" y="404"/>
                    <a:pt x="1309" y="452"/>
                  </a:cubicBezTo>
                  <a:cubicBezTo>
                    <a:pt x="1444" y="485"/>
                    <a:pt x="1579" y="538"/>
                    <a:pt x="1699" y="605"/>
                  </a:cubicBezTo>
                  <a:cubicBezTo>
                    <a:pt x="1736" y="630"/>
                    <a:pt x="1773" y="641"/>
                    <a:pt x="1808" y="641"/>
                  </a:cubicBezTo>
                  <a:cubicBezTo>
                    <a:pt x="1971" y="641"/>
                    <a:pt x="2081" y="408"/>
                    <a:pt x="1911" y="293"/>
                  </a:cubicBezTo>
                  <a:cubicBezTo>
                    <a:pt x="1888" y="277"/>
                    <a:pt x="1465" y="1"/>
                    <a:pt x="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977648" y="3889987"/>
              <a:ext cx="165600" cy="158335"/>
            </a:xfrm>
            <a:custGeom>
              <a:avLst/>
              <a:gdLst/>
              <a:ahLst/>
              <a:cxnLst/>
              <a:rect l="l" t="t" r="r" b="b"/>
              <a:pathLst>
                <a:path w="6314" h="6037" extrusionOk="0">
                  <a:moveTo>
                    <a:pt x="3764" y="381"/>
                  </a:moveTo>
                  <a:lnTo>
                    <a:pt x="3764" y="1319"/>
                  </a:lnTo>
                  <a:cubicBezTo>
                    <a:pt x="3764" y="1478"/>
                    <a:pt x="3725" y="1636"/>
                    <a:pt x="3658" y="1776"/>
                  </a:cubicBezTo>
                  <a:lnTo>
                    <a:pt x="3581" y="1925"/>
                  </a:lnTo>
                  <a:cubicBezTo>
                    <a:pt x="3571" y="1954"/>
                    <a:pt x="3562" y="1983"/>
                    <a:pt x="3562" y="2012"/>
                  </a:cubicBezTo>
                  <a:lnTo>
                    <a:pt x="3562" y="2411"/>
                  </a:lnTo>
                  <a:cubicBezTo>
                    <a:pt x="3562" y="3092"/>
                    <a:pt x="3008" y="3639"/>
                    <a:pt x="2336" y="3639"/>
                  </a:cubicBezTo>
                  <a:cubicBezTo>
                    <a:pt x="2324" y="3639"/>
                    <a:pt x="2313" y="3638"/>
                    <a:pt x="2301" y="3638"/>
                  </a:cubicBezTo>
                  <a:cubicBezTo>
                    <a:pt x="1642" y="3619"/>
                    <a:pt x="1108" y="3041"/>
                    <a:pt x="1108" y="2353"/>
                  </a:cubicBezTo>
                  <a:lnTo>
                    <a:pt x="1112" y="2353"/>
                  </a:lnTo>
                  <a:lnTo>
                    <a:pt x="1112" y="2012"/>
                  </a:lnTo>
                  <a:cubicBezTo>
                    <a:pt x="1112" y="1983"/>
                    <a:pt x="1103" y="1949"/>
                    <a:pt x="1093" y="1925"/>
                  </a:cubicBezTo>
                  <a:lnTo>
                    <a:pt x="1016" y="1776"/>
                  </a:lnTo>
                  <a:cubicBezTo>
                    <a:pt x="949" y="1636"/>
                    <a:pt x="910" y="1478"/>
                    <a:pt x="910" y="1319"/>
                  </a:cubicBezTo>
                  <a:cubicBezTo>
                    <a:pt x="910" y="799"/>
                    <a:pt x="1329" y="381"/>
                    <a:pt x="1849" y="381"/>
                  </a:cubicBezTo>
                  <a:close/>
                  <a:moveTo>
                    <a:pt x="1719" y="3888"/>
                  </a:moveTo>
                  <a:cubicBezTo>
                    <a:pt x="1897" y="3965"/>
                    <a:pt x="2089" y="4009"/>
                    <a:pt x="2286" y="4018"/>
                  </a:cubicBezTo>
                  <a:lnTo>
                    <a:pt x="2339" y="4018"/>
                  </a:lnTo>
                  <a:cubicBezTo>
                    <a:pt x="2551" y="4018"/>
                    <a:pt x="2763" y="3975"/>
                    <a:pt x="2955" y="3893"/>
                  </a:cubicBezTo>
                  <a:lnTo>
                    <a:pt x="2955" y="4158"/>
                  </a:lnTo>
                  <a:cubicBezTo>
                    <a:pt x="2955" y="4211"/>
                    <a:pt x="2965" y="4268"/>
                    <a:pt x="2984" y="4321"/>
                  </a:cubicBezTo>
                  <a:lnTo>
                    <a:pt x="2339" y="4803"/>
                  </a:lnTo>
                  <a:lnTo>
                    <a:pt x="1695" y="4321"/>
                  </a:lnTo>
                  <a:cubicBezTo>
                    <a:pt x="1709" y="4268"/>
                    <a:pt x="1719" y="4211"/>
                    <a:pt x="1719" y="4158"/>
                  </a:cubicBezTo>
                  <a:lnTo>
                    <a:pt x="1719" y="3888"/>
                  </a:lnTo>
                  <a:close/>
                  <a:moveTo>
                    <a:pt x="3201" y="4629"/>
                  </a:moveTo>
                  <a:cubicBezTo>
                    <a:pt x="3239" y="4663"/>
                    <a:pt x="3287" y="4692"/>
                    <a:pt x="3340" y="4711"/>
                  </a:cubicBezTo>
                  <a:lnTo>
                    <a:pt x="4240" y="5048"/>
                  </a:lnTo>
                  <a:cubicBezTo>
                    <a:pt x="3735" y="5409"/>
                    <a:pt x="3143" y="5621"/>
                    <a:pt x="2527" y="5654"/>
                  </a:cubicBezTo>
                  <a:lnTo>
                    <a:pt x="2527" y="5135"/>
                  </a:lnTo>
                  <a:lnTo>
                    <a:pt x="3201" y="4629"/>
                  </a:lnTo>
                  <a:close/>
                  <a:moveTo>
                    <a:pt x="1478" y="4634"/>
                  </a:moveTo>
                  <a:lnTo>
                    <a:pt x="2147" y="5135"/>
                  </a:lnTo>
                  <a:lnTo>
                    <a:pt x="2147" y="5659"/>
                  </a:lnTo>
                  <a:cubicBezTo>
                    <a:pt x="1541" y="5621"/>
                    <a:pt x="958" y="5418"/>
                    <a:pt x="463" y="5067"/>
                  </a:cubicBezTo>
                  <a:cubicBezTo>
                    <a:pt x="501" y="5033"/>
                    <a:pt x="545" y="5005"/>
                    <a:pt x="593" y="4985"/>
                  </a:cubicBezTo>
                  <a:lnTo>
                    <a:pt x="598" y="4985"/>
                  </a:lnTo>
                  <a:lnTo>
                    <a:pt x="1334" y="4711"/>
                  </a:lnTo>
                  <a:cubicBezTo>
                    <a:pt x="1387" y="4692"/>
                    <a:pt x="1435" y="4663"/>
                    <a:pt x="1478" y="4634"/>
                  </a:cubicBezTo>
                  <a:close/>
                  <a:moveTo>
                    <a:pt x="1849" y="0"/>
                  </a:moveTo>
                  <a:cubicBezTo>
                    <a:pt x="1122" y="0"/>
                    <a:pt x="525" y="592"/>
                    <a:pt x="530" y="1319"/>
                  </a:cubicBezTo>
                  <a:cubicBezTo>
                    <a:pt x="530" y="1535"/>
                    <a:pt x="578" y="1752"/>
                    <a:pt x="675" y="1944"/>
                  </a:cubicBezTo>
                  <a:lnTo>
                    <a:pt x="732" y="2055"/>
                  </a:lnTo>
                  <a:lnTo>
                    <a:pt x="732" y="2353"/>
                  </a:lnTo>
                  <a:cubicBezTo>
                    <a:pt x="732" y="2854"/>
                    <a:pt x="954" y="3330"/>
                    <a:pt x="1339" y="3653"/>
                  </a:cubicBezTo>
                  <a:lnTo>
                    <a:pt x="1339" y="4158"/>
                  </a:lnTo>
                  <a:cubicBezTo>
                    <a:pt x="1334" y="4244"/>
                    <a:pt x="1281" y="4326"/>
                    <a:pt x="1199" y="4355"/>
                  </a:cubicBezTo>
                  <a:lnTo>
                    <a:pt x="458" y="4634"/>
                  </a:lnTo>
                  <a:cubicBezTo>
                    <a:pt x="270" y="4706"/>
                    <a:pt x="116" y="4851"/>
                    <a:pt x="35" y="5038"/>
                  </a:cubicBezTo>
                  <a:cubicBezTo>
                    <a:pt x="1" y="5115"/>
                    <a:pt x="20" y="5207"/>
                    <a:pt x="87" y="5260"/>
                  </a:cubicBezTo>
                  <a:cubicBezTo>
                    <a:pt x="749" y="5780"/>
                    <a:pt x="1542" y="6037"/>
                    <a:pt x="2331" y="6037"/>
                  </a:cubicBezTo>
                  <a:cubicBezTo>
                    <a:pt x="3263" y="6037"/>
                    <a:pt x="4191" y="5679"/>
                    <a:pt x="4894" y="4976"/>
                  </a:cubicBezTo>
                  <a:cubicBezTo>
                    <a:pt x="6194" y="3677"/>
                    <a:pt x="6314" y="1612"/>
                    <a:pt x="5178" y="169"/>
                  </a:cubicBezTo>
                  <a:cubicBezTo>
                    <a:pt x="5142" y="124"/>
                    <a:pt x="5089" y="101"/>
                    <a:pt x="5034" y="101"/>
                  </a:cubicBezTo>
                  <a:cubicBezTo>
                    <a:pt x="4994" y="101"/>
                    <a:pt x="4953" y="113"/>
                    <a:pt x="4918" y="140"/>
                  </a:cubicBezTo>
                  <a:cubicBezTo>
                    <a:pt x="4837" y="202"/>
                    <a:pt x="4822" y="323"/>
                    <a:pt x="4885" y="405"/>
                  </a:cubicBezTo>
                  <a:cubicBezTo>
                    <a:pt x="5905" y="1694"/>
                    <a:pt x="5799" y="3547"/>
                    <a:pt x="4635" y="4711"/>
                  </a:cubicBezTo>
                  <a:cubicBezTo>
                    <a:pt x="4611" y="4735"/>
                    <a:pt x="4586" y="4754"/>
                    <a:pt x="4562" y="4778"/>
                  </a:cubicBezTo>
                  <a:cubicBezTo>
                    <a:pt x="4524" y="4754"/>
                    <a:pt x="4481" y="4735"/>
                    <a:pt x="4437" y="4716"/>
                  </a:cubicBezTo>
                  <a:lnTo>
                    <a:pt x="3475" y="4355"/>
                  </a:lnTo>
                  <a:cubicBezTo>
                    <a:pt x="3388" y="4326"/>
                    <a:pt x="3335" y="4244"/>
                    <a:pt x="3335" y="4153"/>
                  </a:cubicBezTo>
                  <a:lnTo>
                    <a:pt x="3335" y="3672"/>
                  </a:lnTo>
                  <a:cubicBezTo>
                    <a:pt x="3374" y="3638"/>
                    <a:pt x="3412" y="3604"/>
                    <a:pt x="3456" y="3566"/>
                  </a:cubicBezTo>
                  <a:cubicBezTo>
                    <a:pt x="3768" y="3263"/>
                    <a:pt x="3942" y="2849"/>
                    <a:pt x="3942" y="2416"/>
                  </a:cubicBezTo>
                  <a:lnTo>
                    <a:pt x="3942" y="2055"/>
                  </a:lnTo>
                  <a:lnTo>
                    <a:pt x="3995" y="1944"/>
                  </a:lnTo>
                  <a:cubicBezTo>
                    <a:pt x="4091" y="1752"/>
                    <a:pt x="4144" y="1535"/>
                    <a:pt x="4144" y="1319"/>
                  </a:cubicBezTo>
                  <a:lnTo>
                    <a:pt x="4144" y="188"/>
                  </a:lnTo>
                  <a:cubicBezTo>
                    <a:pt x="4144" y="87"/>
                    <a:pt x="4057" y="0"/>
                    <a:pt x="39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2" name="Google Shape;1712;p52"/>
          <p:cNvGrpSpPr/>
          <p:nvPr/>
        </p:nvGrpSpPr>
        <p:grpSpPr>
          <a:xfrm>
            <a:off x="1387616" y="1649371"/>
            <a:ext cx="230986" cy="360497"/>
            <a:chOff x="2704703" y="2900921"/>
            <a:chExt cx="230986" cy="360497"/>
          </a:xfrm>
        </p:grpSpPr>
        <p:sp>
          <p:nvSpPr>
            <p:cNvPr id="1713" name="Google Shape;1713;p52"/>
            <p:cNvSpPr/>
            <p:nvPr/>
          </p:nvSpPr>
          <p:spPr>
            <a:xfrm>
              <a:off x="2817534" y="2906193"/>
              <a:ext cx="28299" cy="33545"/>
            </a:xfrm>
            <a:custGeom>
              <a:avLst/>
              <a:gdLst/>
              <a:ahLst/>
              <a:cxnLst/>
              <a:rect l="l" t="t" r="r" b="b"/>
              <a:pathLst>
                <a:path w="1079" h="1279" extrusionOk="0">
                  <a:moveTo>
                    <a:pt x="127" y="1"/>
                  </a:moveTo>
                  <a:cubicBezTo>
                    <a:pt x="59" y="1"/>
                    <a:pt x="0" y="59"/>
                    <a:pt x="0" y="128"/>
                  </a:cubicBezTo>
                  <a:lnTo>
                    <a:pt x="0" y="1062"/>
                  </a:lnTo>
                  <a:lnTo>
                    <a:pt x="1078" y="1278"/>
                  </a:lnTo>
                  <a:cubicBezTo>
                    <a:pt x="1078" y="292"/>
                    <a:pt x="448" y="56"/>
                    <a:pt x="149" y="3"/>
                  </a:cubicBezTo>
                  <a:cubicBezTo>
                    <a:pt x="142" y="2"/>
                    <a:pt x="134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>
              <a:off x="2794926" y="2928460"/>
              <a:ext cx="129905" cy="248637"/>
            </a:xfrm>
            <a:custGeom>
              <a:avLst/>
              <a:gdLst/>
              <a:ahLst/>
              <a:cxnLst/>
              <a:rect l="l" t="t" r="r" b="b"/>
              <a:pathLst>
                <a:path w="4953" h="9480" extrusionOk="0">
                  <a:moveTo>
                    <a:pt x="382" y="1"/>
                  </a:moveTo>
                  <a:cubicBezTo>
                    <a:pt x="284" y="1"/>
                    <a:pt x="198" y="76"/>
                    <a:pt x="179" y="174"/>
                  </a:cubicBezTo>
                  <a:lnTo>
                    <a:pt x="1" y="1079"/>
                  </a:lnTo>
                  <a:lnTo>
                    <a:pt x="2585" y="5385"/>
                  </a:lnTo>
                  <a:lnTo>
                    <a:pt x="2801" y="9480"/>
                  </a:lnTo>
                  <a:lnTo>
                    <a:pt x="3879" y="9480"/>
                  </a:lnTo>
                  <a:cubicBezTo>
                    <a:pt x="3879" y="6896"/>
                    <a:pt x="4952" y="6256"/>
                    <a:pt x="4952" y="3879"/>
                  </a:cubicBezTo>
                  <a:cubicBezTo>
                    <a:pt x="4952" y="261"/>
                    <a:pt x="1257" y="10"/>
                    <a:pt x="391" y="1"/>
                  </a:cubicBezTo>
                  <a:cubicBezTo>
                    <a:pt x="388" y="1"/>
                    <a:pt x="385" y="1"/>
                    <a:pt x="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2"/>
            <p:cNvSpPr/>
            <p:nvPr/>
          </p:nvSpPr>
          <p:spPr>
            <a:xfrm>
              <a:off x="2710499" y="2949075"/>
              <a:ext cx="209033" cy="239405"/>
            </a:xfrm>
            <a:custGeom>
              <a:avLst/>
              <a:gdLst/>
              <a:ahLst/>
              <a:cxnLst/>
              <a:rect l="l" t="t" r="r" b="b"/>
              <a:pathLst>
                <a:path w="7970" h="9128" extrusionOk="0">
                  <a:moveTo>
                    <a:pt x="3174" y="1"/>
                  </a:moveTo>
                  <a:cubicBezTo>
                    <a:pt x="2898" y="1"/>
                    <a:pt x="2673" y="15"/>
                    <a:pt x="2532" y="28"/>
                  </a:cubicBezTo>
                  <a:cubicBezTo>
                    <a:pt x="2311" y="47"/>
                    <a:pt x="2142" y="235"/>
                    <a:pt x="2142" y="456"/>
                  </a:cubicBezTo>
                  <a:lnTo>
                    <a:pt x="2142" y="721"/>
                  </a:lnTo>
                  <a:lnTo>
                    <a:pt x="150" y="2713"/>
                  </a:lnTo>
                  <a:cubicBezTo>
                    <a:pt x="49" y="2814"/>
                    <a:pt x="1" y="2963"/>
                    <a:pt x="30" y="3103"/>
                  </a:cubicBezTo>
                  <a:lnTo>
                    <a:pt x="174" y="3815"/>
                  </a:lnTo>
                  <a:cubicBezTo>
                    <a:pt x="189" y="3901"/>
                    <a:pt x="256" y="3969"/>
                    <a:pt x="338" y="3988"/>
                  </a:cubicBezTo>
                  <a:cubicBezTo>
                    <a:pt x="571" y="4037"/>
                    <a:pt x="787" y="4057"/>
                    <a:pt x="987" y="4057"/>
                  </a:cubicBezTo>
                  <a:cubicBezTo>
                    <a:pt x="1755" y="4057"/>
                    <a:pt x="2276" y="3749"/>
                    <a:pt x="2551" y="3531"/>
                  </a:cubicBezTo>
                  <a:cubicBezTo>
                    <a:pt x="2633" y="3460"/>
                    <a:pt x="2733" y="3425"/>
                    <a:pt x="2834" y="3425"/>
                  </a:cubicBezTo>
                  <a:cubicBezTo>
                    <a:pt x="2905" y="3425"/>
                    <a:pt x="2976" y="3442"/>
                    <a:pt x="3042" y="3478"/>
                  </a:cubicBezTo>
                  <a:cubicBezTo>
                    <a:pt x="3470" y="3719"/>
                    <a:pt x="3875" y="3772"/>
                    <a:pt x="4151" y="3772"/>
                  </a:cubicBezTo>
                  <a:cubicBezTo>
                    <a:pt x="4372" y="3772"/>
                    <a:pt x="4509" y="3738"/>
                    <a:pt x="4509" y="3738"/>
                  </a:cubicBezTo>
                  <a:lnTo>
                    <a:pt x="4509" y="3738"/>
                  </a:lnTo>
                  <a:cubicBezTo>
                    <a:pt x="2537" y="5711"/>
                    <a:pt x="1921" y="7048"/>
                    <a:pt x="1921" y="7833"/>
                  </a:cubicBezTo>
                  <a:cubicBezTo>
                    <a:pt x="1921" y="8343"/>
                    <a:pt x="2161" y="8819"/>
                    <a:pt x="2570" y="9127"/>
                  </a:cubicBezTo>
                  <a:lnTo>
                    <a:pt x="7310" y="9127"/>
                  </a:lnTo>
                  <a:cubicBezTo>
                    <a:pt x="7310" y="9127"/>
                    <a:pt x="6607" y="8059"/>
                    <a:pt x="7377" y="4493"/>
                  </a:cubicBezTo>
                  <a:cubicBezTo>
                    <a:pt x="7969" y="1736"/>
                    <a:pt x="6627" y="755"/>
                    <a:pt x="5121" y="273"/>
                  </a:cubicBezTo>
                  <a:cubicBezTo>
                    <a:pt x="4441" y="54"/>
                    <a:pt x="3711" y="1"/>
                    <a:pt x="3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2712152" y="3008375"/>
              <a:ext cx="145536" cy="174282"/>
            </a:xfrm>
            <a:custGeom>
              <a:avLst/>
              <a:gdLst/>
              <a:ahLst/>
              <a:cxnLst/>
              <a:rect l="l" t="t" r="r" b="b"/>
              <a:pathLst>
                <a:path w="5549" h="6645" extrusionOk="0">
                  <a:moveTo>
                    <a:pt x="2940" y="1"/>
                  </a:moveTo>
                  <a:cubicBezTo>
                    <a:pt x="2785" y="1"/>
                    <a:pt x="2642" y="52"/>
                    <a:pt x="2507" y="187"/>
                  </a:cubicBezTo>
                  <a:cubicBezTo>
                    <a:pt x="2097" y="598"/>
                    <a:pt x="1289" y="1013"/>
                    <a:pt x="151" y="1013"/>
                  </a:cubicBezTo>
                  <a:cubicBezTo>
                    <a:pt x="101" y="1013"/>
                    <a:pt x="51" y="1012"/>
                    <a:pt x="0" y="1010"/>
                  </a:cubicBezTo>
                  <a:lnTo>
                    <a:pt x="0" y="1010"/>
                  </a:lnTo>
                  <a:lnTo>
                    <a:pt x="111" y="1554"/>
                  </a:lnTo>
                  <a:cubicBezTo>
                    <a:pt x="126" y="1636"/>
                    <a:pt x="193" y="1703"/>
                    <a:pt x="275" y="1722"/>
                  </a:cubicBezTo>
                  <a:cubicBezTo>
                    <a:pt x="509" y="1771"/>
                    <a:pt x="727" y="1792"/>
                    <a:pt x="928" y="1792"/>
                  </a:cubicBezTo>
                  <a:cubicBezTo>
                    <a:pt x="1694" y="1792"/>
                    <a:pt x="2215" y="1486"/>
                    <a:pt x="2493" y="1265"/>
                  </a:cubicBezTo>
                  <a:cubicBezTo>
                    <a:pt x="2573" y="1197"/>
                    <a:pt x="2674" y="1162"/>
                    <a:pt x="2777" y="1162"/>
                  </a:cubicBezTo>
                  <a:cubicBezTo>
                    <a:pt x="2847" y="1162"/>
                    <a:pt x="2919" y="1179"/>
                    <a:pt x="2984" y="1212"/>
                  </a:cubicBezTo>
                  <a:cubicBezTo>
                    <a:pt x="3411" y="1457"/>
                    <a:pt x="3817" y="1511"/>
                    <a:pt x="4092" y="1511"/>
                  </a:cubicBezTo>
                  <a:cubicBezTo>
                    <a:pt x="4310" y="1511"/>
                    <a:pt x="4446" y="1477"/>
                    <a:pt x="4446" y="1477"/>
                  </a:cubicBezTo>
                  <a:lnTo>
                    <a:pt x="4446" y="1477"/>
                  </a:lnTo>
                  <a:cubicBezTo>
                    <a:pt x="2474" y="3450"/>
                    <a:pt x="1863" y="4783"/>
                    <a:pt x="1863" y="5567"/>
                  </a:cubicBezTo>
                  <a:cubicBezTo>
                    <a:pt x="1858" y="5966"/>
                    <a:pt x="2007" y="6351"/>
                    <a:pt x="2272" y="6645"/>
                  </a:cubicBezTo>
                  <a:lnTo>
                    <a:pt x="3585" y="6645"/>
                  </a:lnTo>
                  <a:lnTo>
                    <a:pt x="3585" y="6433"/>
                  </a:lnTo>
                  <a:cubicBezTo>
                    <a:pt x="3585" y="6433"/>
                    <a:pt x="2724" y="4927"/>
                    <a:pt x="4230" y="3199"/>
                  </a:cubicBezTo>
                  <a:cubicBezTo>
                    <a:pt x="5548" y="1698"/>
                    <a:pt x="5524" y="904"/>
                    <a:pt x="5409" y="577"/>
                  </a:cubicBezTo>
                  <a:cubicBezTo>
                    <a:pt x="5380" y="491"/>
                    <a:pt x="5300" y="437"/>
                    <a:pt x="5212" y="437"/>
                  </a:cubicBezTo>
                  <a:cubicBezTo>
                    <a:pt x="5196" y="437"/>
                    <a:pt x="5180" y="439"/>
                    <a:pt x="5163" y="442"/>
                  </a:cubicBezTo>
                  <a:cubicBezTo>
                    <a:pt x="5024" y="476"/>
                    <a:pt x="4891" y="490"/>
                    <a:pt x="4762" y="490"/>
                  </a:cubicBezTo>
                  <a:cubicBezTo>
                    <a:pt x="4008" y="490"/>
                    <a:pt x="3420" y="1"/>
                    <a:pt x="2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2749631" y="3176966"/>
              <a:ext cx="169508" cy="28273"/>
            </a:xfrm>
            <a:custGeom>
              <a:avLst/>
              <a:gdLst/>
              <a:ahLst/>
              <a:cxnLst/>
              <a:rect l="l" t="t" r="r" b="b"/>
              <a:pathLst>
                <a:path w="6463" h="1078" extrusionOk="0">
                  <a:moveTo>
                    <a:pt x="434" y="0"/>
                  </a:moveTo>
                  <a:cubicBezTo>
                    <a:pt x="193" y="0"/>
                    <a:pt x="1" y="197"/>
                    <a:pt x="1" y="433"/>
                  </a:cubicBezTo>
                  <a:lnTo>
                    <a:pt x="1" y="1078"/>
                  </a:lnTo>
                  <a:lnTo>
                    <a:pt x="6463" y="1078"/>
                  </a:lnTo>
                  <a:lnTo>
                    <a:pt x="6463" y="433"/>
                  </a:lnTo>
                  <a:cubicBezTo>
                    <a:pt x="6463" y="197"/>
                    <a:pt x="6270" y="5"/>
                    <a:pt x="60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2749631" y="3176966"/>
              <a:ext cx="56573" cy="28273"/>
            </a:xfrm>
            <a:custGeom>
              <a:avLst/>
              <a:gdLst/>
              <a:ahLst/>
              <a:cxnLst/>
              <a:rect l="l" t="t" r="r" b="b"/>
              <a:pathLst>
                <a:path w="2157" h="1078" extrusionOk="0">
                  <a:moveTo>
                    <a:pt x="434" y="0"/>
                  </a:moveTo>
                  <a:cubicBezTo>
                    <a:pt x="193" y="0"/>
                    <a:pt x="1" y="197"/>
                    <a:pt x="1" y="433"/>
                  </a:cubicBezTo>
                  <a:lnTo>
                    <a:pt x="1" y="1078"/>
                  </a:lnTo>
                  <a:lnTo>
                    <a:pt x="1728" y="1078"/>
                  </a:lnTo>
                  <a:lnTo>
                    <a:pt x="1728" y="433"/>
                  </a:lnTo>
                  <a:cubicBezTo>
                    <a:pt x="1728" y="197"/>
                    <a:pt x="1920" y="0"/>
                    <a:pt x="2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>
              <a:off x="2738405" y="3199679"/>
              <a:ext cx="192090" cy="56442"/>
            </a:xfrm>
            <a:custGeom>
              <a:avLst/>
              <a:gdLst/>
              <a:ahLst/>
              <a:cxnLst/>
              <a:rect l="l" t="t" r="r" b="b"/>
              <a:pathLst>
                <a:path w="7324" h="2152" extrusionOk="0">
                  <a:moveTo>
                    <a:pt x="429" y="0"/>
                  </a:moveTo>
                  <a:cubicBezTo>
                    <a:pt x="193" y="0"/>
                    <a:pt x="0" y="193"/>
                    <a:pt x="0" y="429"/>
                  </a:cubicBezTo>
                  <a:lnTo>
                    <a:pt x="0" y="1723"/>
                  </a:lnTo>
                  <a:cubicBezTo>
                    <a:pt x="0" y="1959"/>
                    <a:pt x="193" y="2151"/>
                    <a:pt x="429" y="2151"/>
                  </a:cubicBezTo>
                  <a:lnTo>
                    <a:pt x="6896" y="2151"/>
                  </a:lnTo>
                  <a:cubicBezTo>
                    <a:pt x="7131" y="2151"/>
                    <a:pt x="7324" y="1959"/>
                    <a:pt x="7324" y="1723"/>
                  </a:cubicBezTo>
                  <a:lnTo>
                    <a:pt x="7324" y="429"/>
                  </a:lnTo>
                  <a:cubicBezTo>
                    <a:pt x="7324" y="193"/>
                    <a:pt x="7131" y="0"/>
                    <a:pt x="68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2738405" y="3199679"/>
              <a:ext cx="73463" cy="56442"/>
            </a:xfrm>
            <a:custGeom>
              <a:avLst/>
              <a:gdLst/>
              <a:ahLst/>
              <a:cxnLst/>
              <a:rect l="l" t="t" r="r" b="b"/>
              <a:pathLst>
                <a:path w="2801" h="2152" extrusionOk="0">
                  <a:moveTo>
                    <a:pt x="429" y="0"/>
                  </a:moveTo>
                  <a:cubicBezTo>
                    <a:pt x="193" y="0"/>
                    <a:pt x="0" y="193"/>
                    <a:pt x="0" y="429"/>
                  </a:cubicBezTo>
                  <a:lnTo>
                    <a:pt x="0" y="1723"/>
                  </a:lnTo>
                  <a:cubicBezTo>
                    <a:pt x="0" y="1959"/>
                    <a:pt x="193" y="2151"/>
                    <a:pt x="429" y="2151"/>
                  </a:cubicBezTo>
                  <a:lnTo>
                    <a:pt x="2801" y="2151"/>
                  </a:lnTo>
                  <a:cubicBezTo>
                    <a:pt x="2560" y="2151"/>
                    <a:pt x="2368" y="1959"/>
                    <a:pt x="2368" y="1723"/>
                  </a:cubicBezTo>
                  <a:lnTo>
                    <a:pt x="2368" y="429"/>
                  </a:lnTo>
                  <a:cubicBezTo>
                    <a:pt x="2368" y="193"/>
                    <a:pt x="2560" y="0"/>
                    <a:pt x="2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>
              <a:off x="2704703" y="2900921"/>
              <a:ext cx="230986" cy="360497"/>
            </a:xfrm>
            <a:custGeom>
              <a:avLst/>
              <a:gdLst/>
              <a:ahLst/>
              <a:cxnLst/>
              <a:rect l="l" t="t" r="r" b="b"/>
              <a:pathLst>
                <a:path w="8807" h="13745" extrusionOk="0">
                  <a:moveTo>
                    <a:pt x="4504" y="425"/>
                  </a:moveTo>
                  <a:cubicBezTo>
                    <a:pt x="4557" y="440"/>
                    <a:pt x="4615" y="459"/>
                    <a:pt x="4668" y="488"/>
                  </a:cubicBezTo>
                  <a:cubicBezTo>
                    <a:pt x="4860" y="579"/>
                    <a:pt x="5005" y="753"/>
                    <a:pt x="5101" y="993"/>
                  </a:cubicBezTo>
                  <a:cubicBezTo>
                    <a:pt x="4884" y="955"/>
                    <a:pt x="4682" y="926"/>
                    <a:pt x="4504" y="902"/>
                  </a:cubicBezTo>
                  <a:lnTo>
                    <a:pt x="4504" y="425"/>
                  </a:lnTo>
                  <a:close/>
                  <a:moveTo>
                    <a:pt x="7743" y="10737"/>
                  </a:moveTo>
                  <a:cubicBezTo>
                    <a:pt x="7868" y="10737"/>
                    <a:pt x="7974" y="10838"/>
                    <a:pt x="7974" y="10963"/>
                  </a:cubicBezTo>
                  <a:lnTo>
                    <a:pt x="7974" y="11194"/>
                  </a:lnTo>
                  <a:lnTo>
                    <a:pt x="7743" y="11194"/>
                  </a:lnTo>
                  <a:cubicBezTo>
                    <a:pt x="7741" y="11194"/>
                    <a:pt x="7739" y="11194"/>
                    <a:pt x="7738" y="11194"/>
                  </a:cubicBezTo>
                  <a:cubicBezTo>
                    <a:pt x="7473" y="11194"/>
                    <a:pt x="7475" y="11593"/>
                    <a:pt x="7743" y="11593"/>
                  </a:cubicBezTo>
                  <a:lnTo>
                    <a:pt x="8171" y="11593"/>
                  </a:lnTo>
                  <a:cubicBezTo>
                    <a:pt x="8301" y="11593"/>
                    <a:pt x="8402" y="11699"/>
                    <a:pt x="8402" y="11824"/>
                  </a:cubicBezTo>
                  <a:lnTo>
                    <a:pt x="8402" y="13114"/>
                  </a:lnTo>
                  <a:lnTo>
                    <a:pt x="8402" y="13119"/>
                  </a:lnTo>
                  <a:cubicBezTo>
                    <a:pt x="8402" y="13244"/>
                    <a:pt x="8301" y="13345"/>
                    <a:pt x="8176" y="13345"/>
                  </a:cubicBezTo>
                  <a:lnTo>
                    <a:pt x="1718" y="13345"/>
                  </a:lnTo>
                  <a:cubicBezTo>
                    <a:pt x="1593" y="13345"/>
                    <a:pt x="1487" y="13244"/>
                    <a:pt x="1487" y="13119"/>
                  </a:cubicBezTo>
                  <a:lnTo>
                    <a:pt x="1487" y="11824"/>
                  </a:lnTo>
                  <a:cubicBezTo>
                    <a:pt x="1487" y="11699"/>
                    <a:pt x="1593" y="11598"/>
                    <a:pt x="1718" y="11598"/>
                  </a:cubicBezTo>
                  <a:lnTo>
                    <a:pt x="6881" y="11598"/>
                  </a:lnTo>
                  <a:cubicBezTo>
                    <a:pt x="7151" y="11598"/>
                    <a:pt x="7151" y="11194"/>
                    <a:pt x="6881" y="11194"/>
                  </a:cubicBezTo>
                  <a:lnTo>
                    <a:pt x="1920" y="11194"/>
                  </a:lnTo>
                  <a:lnTo>
                    <a:pt x="1920" y="10963"/>
                  </a:lnTo>
                  <a:cubicBezTo>
                    <a:pt x="1920" y="10838"/>
                    <a:pt x="2021" y="10737"/>
                    <a:pt x="2147" y="10737"/>
                  </a:cubicBezTo>
                  <a:close/>
                  <a:moveTo>
                    <a:pt x="4336" y="1"/>
                  </a:moveTo>
                  <a:cubicBezTo>
                    <a:pt x="4318" y="1"/>
                    <a:pt x="4301" y="1"/>
                    <a:pt x="4283" y="2"/>
                  </a:cubicBezTo>
                  <a:cubicBezTo>
                    <a:pt x="4177" y="7"/>
                    <a:pt x="4100" y="93"/>
                    <a:pt x="4100" y="199"/>
                  </a:cubicBezTo>
                  <a:lnTo>
                    <a:pt x="4100" y="868"/>
                  </a:lnTo>
                  <a:cubicBezTo>
                    <a:pt x="3944" y="859"/>
                    <a:pt x="3821" y="858"/>
                    <a:pt x="3742" y="858"/>
                  </a:cubicBezTo>
                  <a:cubicBezTo>
                    <a:pt x="3688" y="858"/>
                    <a:pt x="3655" y="858"/>
                    <a:pt x="3643" y="858"/>
                  </a:cubicBezTo>
                  <a:cubicBezTo>
                    <a:pt x="3390" y="878"/>
                    <a:pt x="3402" y="1263"/>
                    <a:pt x="3658" y="1263"/>
                  </a:cubicBezTo>
                  <a:cubicBezTo>
                    <a:pt x="3659" y="1263"/>
                    <a:pt x="3661" y="1263"/>
                    <a:pt x="3662" y="1263"/>
                  </a:cubicBezTo>
                  <a:cubicBezTo>
                    <a:pt x="3665" y="1263"/>
                    <a:pt x="3700" y="1261"/>
                    <a:pt x="3762" y="1261"/>
                  </a:cubicBezTo>
                  <a:cubicBezTo>
                    <a:pt x="4211" y="1261"/>
                    <a:pt x="6064" y="1328"/>
                    <a:pt x="7218" y="2432"/>
                  </a:cubicBezTo>
                  <a:cubicBezTo>
                    <a:pt x="7863" y="3048"/>
                    <a:pt x="8185" y="3890"/>
                    <a:pt x="8185" y="4934"/>
                  </a:cubicBezTo>
                  <a:cubicBezTo>
                    <a:pt x="8185" y="6065"/>
                    <a:pt x="7940" y="6782"/>
                    <a:pt x="7675" y="7542"/>
                  </a:cubicBezTo>
                  <a:cubicBezTo>
                    <a:pt x="7415" y="8302"/>
                    <a:pt x="7141" y="9096"/>
                    <a:pt x="7112" y="10328"/>
                  </a:cubicBezTo>
                  <a:lnTo>
                    <a:pt x="2479" y="10328"/>
                  </a:lnTo>
                  <a:cubicBezTo>
                    <a:pt x="2387" y="10121"/>
                    <a:pt x="2344" y="9895"/>
                    <a:pt x="2349" y="9669"/>
                  </a:cubicBezTo>
                  <a:cubicBezTo>
                    <a:pt x="2349" y="9135"/>
                    <a:pt x="2676" y="7917"/>
                    <a:pt x="4875" y="5723"/>
                  </a:cubicBezTo>
                  <a:cubicBezTo>
                    <a:pt x="5006" y="5587"/>
                    <a:pt x="4906" y="5375"/>
                    <a:pt x="4734" y="5375"/>
                  </a:cubicBezTo>
                  <a:cubicBezTo>
                    <a:pt x="4718" y="5375"/>
                    <a:pt x="4700" y="5377"/>
                    <a:pt x="4682" y="5381"/>
                  </a:cubicBezTo>
                  <a:cubicBezTo>
                    <a:pt x="4680" y="5381"/>
                    <a:pt x="4560" y="5411"/>
                    <a:pt x="4367" y="5411"/>
                  </a:cubicBezTo>
                  <a:cubicBezTo>
                    <a:pt x="4120" y="5411"/>
                    <a:pt x="3755" y="5362"/>
                    <a:pt x="3369" y="5141"/>
                  </a:cubicBezTo>
                  <a:cubicBezTo>
                    <a:pt x="3273" y="5089"/>
                    <a:pt x="3168" y="5064"/>
                    <a:pt x="3064" y="5064"/>
                  </a:cubicBezTo>
                  <a:cubicBezTo>
                    <a:pt x="2917" y="5064"/>
                    <a:pt x="2770" y="5114"/>
                    <a:pt x="2652" y="5213"/>
                  </a:cubicBezTo>
                  <a:cubicBezTo>
                    <a:pt x="2401" y="5414"/>
                    <a:pt x="1923" y="5693"/>
                    <a:pt x="1217" y="5693"/>
                  </a:cubicBezTo>
                  <a:cubicBezTo>
                    <a:pt x="1028" y="5693"/>
                    <a:pt x="823" y="5673"/>
                    <a:pt x="602" y="5627"/>
                  </a:cubicBezTo>
                  <a:lnTo>
                    <a:pt x="434" y="4785"/>
                  </a:lnTo>
                  <a:lnTo>
                    <a:pt x="2507" y="2711"/>
                  </a:lnTo>
                  <a:cubicBezTo>
                    <a:pt x="2546" y="2672"/>
                    <a:pt x="2565" y="2624"/>
                    <a:pt x="2565" y="2567"/>
                  </a:cubicBezTo>
                  <a:lnTo>
                    <a:pt x="2565" y="2302"/>
                  </a:lnTo>
                  <a:cubicBezTo>
                    <a:pt x="2565" y="2182"/>
                    <a:pt x="2657" y="2085"/>
                    <a:pt x="2772" y="2076"/>
                  </a:cubicBezTo>
                  <a:cubicBezTo>
                    <a:pt x="2915" y="2062"/>
                    <a:pt x="3136" y="2047"/>
                    <a:pt x="3407" y="2047"/>
                  </a:cubicBezTo>
                  <a:cubicBezTo>
                    <a:pt x="3915" y="2047"/>
                    <a:pt x="4599" y="2100"/>
                    <a:pt x="5279" y="2316"/>
                  </a:cubicBezTo>
                  <a:cubicBezTo>
                    <a:pt x="5306" y="2326"/>
                    <a:pt x="5331" y="2330"/>
                    <a:pt x="5354" y="2330"/>
                  </a:cubicBezTo>
                  <a:cubicBezTo>
                    <a:pt x="5565" y="2330"/>
                    <a:pt x="5642" y="1996"/>
                    <a:pt x="5399" y="1931"/>
                  </a:cubicBezTo>
                  <a:cubicBezTo>
                    <a:pt x="4672" y="1702"/>
                    <a:pt x="3944" y="1647"/>
                    <a:pt x="3405" y="1647"/>
                  </a:cubicBezTo>
                  <a:cubicBezTo>
                    <a:pt x="3118" y="1647"/>
                    <a:pt x="2884" y="1663"/>
                    <a:pt x="2734" y="1676"/>
                  </a:cubicBezTo>
                  <a:cubicBezTo>
                    <a:pt x="2411" y="1705"/>
                    <a:pt x="2161" y="1980"/>
                    <a:pt x="2161" y="2307"/>
                  </a:cubicBezTo>
                  <a:lnTo>
                    <a:pt x="2161" y="2485"/>
                  </a:lnTo>
                  <a:lnTo>
                    <a:pt x="68" y="4578"/>
                  </a:lnTo>
                  <a:cubicBezTo>
                    <a:pt x="25" y="4626"/>
                    <a:pt x="1" y="4693"/>
                    <a:pt x="15" y="4761"/>
                  </a:cubicBezTo>
                  <a:lnTo>
                    <a:pt x="232" y="5834"/>
                  </a:lnTo>
                  <a:cubicBezTo>
                    <a:pt x="246" y="5911"/>
                    <a:pt x="304" y="5973"/>
                    <a:pt x="381" y="5993"/>
                  </a:cubicBezTo>
                  <a:cubicBezTo>
                    <a:pt x="684" y="6068"/>
                    <a:pt x="962" y="6100"/>
                    <a:pt x="1216" y="6100"/>
                  </a:cubicBezTo>
                  <a:cubicBezTo>
                    <a:pt x="2041" y="6100"/>
                    <a:pt x="2605" y="5765"/>
                    <a:pt x="2907" y="5526"/>
                  </a:cubicBezTo>
                  <a:cubicBezTo>
                    <a:pt x="2951" y="5487"/>
                    <a:pt x="3006" y="5467"/>
                    <a:pt x="3063" y="5467"/>
                  </a:cubicBezTo>
                  <a:cubicBezTo>
                    <a:pt x="3099" y="5467"/>
                    <a:pt x="3136" y="5475"/>
                    <a:pt x="3171" y="5492"/>
                  </a:cubicBezTo>
                  <a:cubicBezTo>
                    <a:pt x="3494" y="5680"/>
                    <a:pt x="3855" y="5786"/>
                    <a:pt x="4225" y="5810"/>
                  </a:cubicBezTo>
                  <a:cubicBezTo>
                    <a:pt x="2353" y="7773"/>
                    <a:pt x="1949" y="8985"/>
                    <a:pt x="1949" y="9669"/>
                  </a:cubicBezTo>
                  <a:cubicBezTo>
                    <a:pt x="1944" y="9895"/>
                    <a:pt x="1978" y="10121"/>
                    <a:pt x="2050" y="10337"/>
                  </a:cubicBezTo>
                  <a:cubicBezTo>
                    <a:pt x="1742" y="10386"/>
                    <a:pt x="1521" y="10650"/>
                    <a:pt x="1521" y="10958"/>
                  </a:cubicBezTo>
                  <a:lnTo>
                    <a:pt x="1521" y="11223"/>
                  </a:lnTo>
                  <a:cubicBezTo>
                    <a:pt x="1261" y="11309"/>
                    <a:pt x="1088" y="11550"/>
                    <a:pt x="1088" y="11824"/>
                  </a:cubicBezTo>
                  <a:lnTo>
                    <a:pt x="1088" y="13114"/>
                  </a:lnTo>
                  <a:cubicBezTo>
                    <a:pt x="1088" y="13465"/>
                    <a:pt x="1372" y="13744"/>
                    <a:pt x="1718" y="13744"/>
                  </a:cubicBezTo>
                  <a:lnTo>
                    <a:pt x="8176" y="13744"/>
                  </a:lnTo>
                  <a:cubicBezTo>
                    <a:pt x="8522" y="13744"/>
                    <a:pt x="8806" y="13465"/>
                    <a:pt x="8806" y="13114"/>
                  </a:cubicBezTo>
                  <a:lnTo>
                    <a:pt x="8806" y="11824"/>
                  </a:lnTo>
                  <a:cubicBezTo>
                    <a:pt x="8806" y="11550"/>
                    <a:pt x="8633" y="11309"/>
                    <a:pt x="8378" y="11223"/>
                  </a:cubicBezTo>
                  <a:lnTo>
                    <a:pt x="8378" y="10963"/>
                  </a:lnTo>
                  <a:cubicBezTo>
                    <a:pt x="8373" y="10612"/>
                    <a:pt x="8094" y="10328"/>
                    <a:pt x="7743" y="10328"/>
                  </a:cubicBezTo>
                  <a:lnTo>
                    <a:pt x="7516" y="10328"/>
                  </a:lnTo>
                  <a:cubicBezTo>
                    <a:pt x="7545" y="9163"/>
                    <a:pt x="7805" y="8403"/>
                    <a:pt x="8060" y="7677"/>
                  </a:cubicBezTo>
                  <a:cubicBezTo>
                    <a:pt x="8320" y="6916"/>
                    <a:pt x="8590" y="6132"/>
                    <a:pt x="8590" y="4939"/>
                  </a:cubicBezTo>
                  <a:cubicBezTo>
                    <a:pt x="8590" y="3774"/>
                    <a:pt x="8224" y="2836"/>
                    <a:pt x="7497" y="2143"/>
                  </a:cubicBezTo>
                  <a:cubicBezTo>
                    <a:pt x="6920" y="1595"/>
                    <a:pt x="6208" y="1277"/>
                    <a:pt x="5548" y="1099"/>
                  </a:cubicBezTo>
                  <a:cubicBezTo>
                    <a:pt x="5414" y="512"/>
                    <a:pt x="5091" y="242"/>
                    <a:pt x="4841" y="122"/>
                  </a:cubicBezTo>
                  <a:cubicBezTo>
                    <a:pt x="4684" y="44"/>
                    <a:pt x="4511" y="1"/>
                    <a:pt x="4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>
              <a:off x="2857400" y="2959723"/>
              <a:ext cx="24995" cy="16261"/>
            </a:xfrm>
            <a:custGeom>
              <a:avLst/>
              <a:gdLst/>
              <a:ahLst/>
              <a:cxnLst/>
              <a:rect l="l" t="t" r="r" b="b"/>
              <a:pathLst>
                <a:path w="953" h="620" extrusionOk="0">
                  <a:moveTo>
                    <a:pt x="293" y="0"/>
                  </a:moveTo>
                  <a:cubicBezTo>
                    <a:pt x="109" y="0"/>
                    <a:pt x="1" y="281"/>
                    <a:pt x="212" y="382"/>
                  </a:cubicBezTo>
                  <a:cubicBezTo>
                    <a:pt x="323" y="445"/>
                    <a:pt x="434" y="507"/>
                    <a:pt x="530" y="575"/>
                  </a:cubicBezTo>
                  <a:cubicBezTo>
                    <a:pt x="573" y="606"/>
                    <a:pt x="615" y="619"/>
                    <a:pt x="655" y="619"/>
                  </a:cubicBezTo>
                  <a:cubicBezTo>
                    <a:pt x="832" y="619"/>
                    <a:pt x="952" y="360"/>
                    <a:pt x="756" y="243"/>
                  </a:cubicBezTo>
                  <a:cubicBezTo>
                    <a:pt x="641" y="166"/>
                    <a:pt x="525" y="94"/>
                    <a:pt x="400" y="31"/>
                  </a:cubicBezTo>
                  <a:cubicBezTo>
                    <a:pt x="363" y="9"/>
                    <a:pt x="327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2"/>
            <p:cNvSpPr/>
            <p:nvPr/>
          </p:nvSpPr>
          <p:spPr>
            <a:xfrm>
              <a:off x="2783963" y="2968588"/>
              <a:ext cx="10622" cy="16314"/>
            </a:xfrm>
            <a:custGeom>
              <a:avLst/>
              <a:gdLst/>
              <a:ahLst/>
              <a:cxnLst/>
              <a:rect l="l" t="t" r="r" b="b"/>
              <a:pathLst>
                <a:path w="405" h="622" extrusionOk="0">
                  <a:moveTo>
                    <a:pt x="202" y="1"/>
                  </a:moveTo>
                  <a:cubicBezTo>
                    <a:pt x="92" y="1"/>
                    <a:pt x="0" y="92"/>
                    <a:pt x="0" y="203"/>
                  </a:cubicBezTo>
                  <a:lnTo>
                    <a:pt x="0" y="420"/>
                  </a:lnTo>
                  <a:cubicBezTo>
                    <a:pt x="0" y="554"/>
                    <a:pt x="101" y="622"/>
                    <a:pt x="202" y="622"/>
                  </a:cubicBezTo>
                  <a:cubicBezTo>
                    <a:pt x="303" y="622"/>
                    <a:pt x="405" y="554"/>
                    <a:pt x="405" y="420"/>
                  </a:cubicBezTo>
                  <a:lnTo>
                    <a:pt x="405" y="203"/>
                  </a:lnTo>
                  <a:cubicBezTo>
                    <a:pt x="405" y="92"/>
                    <a:pt x="313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4" name="Google Shape;1724;p52"/>
          <p:cNvGrpSpPr/>
          <p:nvPr/>
        </p:nvGrpSpPr>
        <p:grpSpPr>
          <a:xfrm>
            <a:off x="1379512" y="2890760"/>
            <a:ext cx="247011" cy="304029"/>
            <a:chOff x="3603362" y="4331973"/>
            <a:chExt cx="247011" cy="304029"/>
          </a:xfrm>
        </p:grpSpPr>
        <p:sp>
          <p:nvSpPr>
            <p:cNvPr id="1725" name="Google Shape;1725;p52"/>
            <p:cNvSpPr/>
            <p:nvPr/>
          </p:nvSpPr>
          <p:spPr>
            <a:xfrm>
              <a:off x="3607926" y="4336484"/>
              <a:ext cx="238041" cy="295086"/>
            </a:xfrm>
            <a:custGeom>
              <a:avLst/>
              <a:gdLst/>
              <a:ahLst/>
              <a:cxnLst/>
              <a:rect l="l" t="t" r="r" b="b"/>
              <a:pathLst>
                <a:path w="9076" h="11251" extrusionOk="0">
                  <a:moveTo>
                    <a:pt x="4538" y="0"/>
                  </a:moveTo>
                  <a:lnTo>
                    <a:pt x="0" y="905"/>
                  </a:lnTo>
                  <a:lnTo>
                    <a:pt x="0" y="7439"/>
                  </a:lnTo>
                  <a:lnTo>
                    <a:pt x="4538" y="11250"/>
                  </a:lnTo>
                  <a:lnTo>
                    <a:pt x="9075" y="7439"/>
                  </a:lnTo>
                  <a:lnTo>
                    <a:pt x="9075" y="905"/>
                  </a:lnTo>
                  <a:lnTo>
                    <a:pt x="45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3626967" y="4355918"/>
              <a:ext cx="199932" cy="250787"/>
            </a:xfrm>
            <a:custGeom>
              <a:avLst/>
              <a:gdLst/>
              <a:ahLst/>
              <a:cxnLst/>
              <a:rect l="l" t="t" r="r" b="b"/>
              <a:pathLst>
                <a:path w="7623" h="9562" extrusionOk="0">
                  <a:moveTo>
                    <a:pt x="3812" y="0"/>
                  </a:moveTo>
                  <a:lnTo>
                    <a:pt x="1" y="761"/>
                  </a:lnTo>
                  <a:lnTo>
                    <a:pt x="1" y="6361"/>
                  </a:lnTo>
                  <a:lnTo>
                    <a:pt x="3812" y="9561"/>
                  </a:lnTo>
                  <a:lnTo>
                    <a:pt x="7623" y="6361"/>
                  </a:lnTo>
                  <a:lnTo>
                    <a:pt x="7623" y="761"/>
                  </a:lnTo>
                  <a:lnTo>
                    <a:pt x="38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3626967" y="4372074"/>
              <a:ext cx="112464" cy="234631"/>
            </a:xfrm>
            <a:custGeom>
              <a:avLst/>
              <a:gdLst/>
              <a:ahLst/>
              <a:cxnLst/>
              <a:rect l="l" t="t" r="r" b="b"/>
              <a:pathLst>
                <a:path w="4288" h="8946" extrusionOk="0">
                  <a:moveTo>
                    <a:pt x="723" y="0"/>
                  </a:moveTo>
                  <a:lnTo>
                    <a:pt x="1" y="145"/>
                  </a:lnTo>
                  <a:lnTo>
                    <a:pt x="1" y="5745"/>
                  </a:lnTo>
                  <a:lnTo>
                    <a:pt x="3812" y="8945"/>
                  </a:lnTo>
                  <a:lnTo>
                    <a:pt x="4288" y="8546"/>
                  </a:lnTo>
                  <a:lnTo>
                    <a:pt x="723" y="5548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3664971" y="4398328"/>
              <a:ext cx="123820" cy="123820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3" y="0"/>
                  </a:moveTo>
                  <a:cubicBezTo>
                    <a:pt x="1059" y="0"/>
                    <a:pt x="0" y="1059"/>
                    <a:pt x="0" y="2363"/>
                  </a:cubicBezTo>
                  <a:cubicBezTo>
                    <a:pt x="0" y="3662"/>
                    <a:pt x="1059" y="4720"/>
                    <a:pt x="2363" y="4720"/>
                  </a:cubicBezTo>
                  <a:cubicBezTo>
                    <a:pt x="3662" y="4720"/>
                    <a:pt x="4720" y="3662"/>
                    <a:pt x="4720" y="2363"/>
                  </a:cubicBezTo>
                  <a:cubicBezTo>
                    <a:pt x="4720" y="1059"/>
                    <a:pt x="3662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3603362" y="4331973"/>
              <a:ext cx="247011" cy="304029"/>
            </a:xfrm>
            <a:custGeom>
              <a:avLst/>
              <a:gdLst/>
              <a:ahLst/>
              <a:cxnLst/>
              <a:rect l="l" t="t" r="r" b="b"/>
              <a:pathLst>
                <a:path w="9418" h="11592" extrusionOk="0">
                  <a:moveTo>
                    <a:pt x="4712" y="346"/>
                  </a:moveTo>
                  <a:lnTo>
                    <a:pt x="9076" y="1216"/>
                  </a:lnTo>
                  <a:lnTo>
                    <a:pt x="9076" y="7534"/>
                  </a:lnTo>
                  <a:lnTo>
                    <a:pt x="4712" y="11201"/>
                  </a:lnTo>
                  <a:lnTo>
                    <a:pt x="343" y="7534"/>
                  </a:lnTo>
                  <a:lnTo>
                    <a:pt x="343" y="1216"/>
                  </a:lnTo>
                  <a:lnTo>
                    <a:pt x="4712" y="346"/>
                  </a:lnTo>
                  <a:close/>
                  <a:moveTo>
                    <a:pt x="4710" y="0"/>
                  </a:moveTo>
                  <a:cubicBezTo>
                    <a:pt x="4698" y="0"/>
                    <a:pt x="4688" y="1"/>
                    <a:pt x="4678" y="4"/>
                  </a:cubicBezTo>
                  <a:lnTo>
                    <a:pt x="140" y="913"/>
                  </a:lnTo>
                  <a:cubicBezTo>
                    <a:pt x="59" y="928"/>
                    <a:pt x="1" y="1000"/>
                    <a:pt x="1" y="1077"/>
                  </a:cubicBezTo>
                  <a:lnTo>
                    <a:pt x="1" y="7611"/>
                  </a:lnTo>
                  <a:cubicBezTo>
                    <a:pt x="1" y="7664"/>
                    <a:pt x="25" y="7712"/>
                    <a:pt x="64" y="7741"/>
                  </a:cubicBezTo>
                  <a:lnTo>
                    <a:pt x="4601" y="11552"/>
                  </a:lnTo>
                  <a:cubicBezTo>
                    <a:pt x="4632" y="11578"/>
                    <a:pt x="4671" y="11592"/>
                    <a:pt x="4709" y="11592"/>
                  </a:cubicBezTo>
                  <a:cubicBezTo>
                    <a:pt x="4748" y="11592"/>
                    <a:pt x="4786" y="11578"/>
                    <a:pt x="4818" y="11552"/>
                  </a:cubicBezTo>
                  <a:lnTo>
                    <a:pt x="9355" y="7741"/>
                  </a:lnTo>
                  <a:cubicBezTo>
                    <a:pt x="9393" y="7712"/>
                    <a:pt x="9418" y="7664"/>
                    <a:pt x="9418" y="7611"/>
                  </a:cubicBezTo>
                  <a:lnTo>
                    <a:pt x="9418" y="1077"/>
                  </a:lnTo>
                  <a:cubicBezTo>
                    <a:pt x="9413" y="995"/>
                    <a:pt x="9360" y="928"/>
                    <a:pt x="9283" y="913"/>
                  </a:cubicBezTo>
                  <a:lnTo>
                    <a:pt x="4745" y="4"/>
                  </a:lnTo>
                  <a:cubicBezTo>
                    <a:pt x="4733" y="1"/>
                    <a:pt x="4721" y="0"/>
                    <a:pt x="4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3622430" y="4351407"/>
              <a:ext cx="208876" cy="259731"/>
            </a:xfrm>
            <a:custGeom>
              <a:avLst/>
              <a:gdLst/>
              <a:ahLst/>
              <a:cxnLst/>
              <a:rect l="l" t="t" r="r" b="b"/>
              <a:pathLst>
                <a:path w="7964" h="9903" extrusionOk="0">
                  <a:moveTo>
                    <a:pt x="3983" y="0"/>
                  </a:moveTo>
                  <a:cubicBezTo>
                    <a:pt x="3971" y="0"/>
                    <a:pt x="3961" y="1"/>
                    <a:pt x="3951" y="4"/>
                  </a:cubicBezTo>
                  <a:lnTo>
                    <a:pt x="140" y="764"/>
                  </a:lnTo>
                  <a:cubicBezTo>
                    <a:pt x="58" y="783"/>
                    <a:pt x="1" y="851"/>
                    <a:pt x="1" y="933"/>
                  </a:cubicBezTo>
                  <a:lnTo>
                    <a:pt x="1" y="6533"/>
                  </a:lnTo>
                  <a:cubicBezTo>
                    <a:pt x="1" y="6582"/>
                    <a:pt x="25" y="6630"/>
                    <a:pt x="63" y="6663"/>
                  </a:cubicBezTo>
                  <a:lnTo>
                    <a:pt x="3874" y="9863"/>
                  </a:lnTo>
                  <a:cubicBezTo>
                    <a:pt x="3905" y="9890"/>
                    <a:pt x="3944" y="9903"/>
                    <a:pt x="3982" y="9903"/>
                  </a:cubicBezTo>
                  <a:cubicBezTo>
                    <a:pt x="4021" y="9903"/>
                    <a:pt x="4059" y="9890"/>
                    <a:pt x="4091" y="9863"/>
                  </a:cubicBezTo>
                  <a:lnTo>
                    <a:pt x="7906" y="6663"/>
                  </a:lnTo>
                  <a:cubicBezTo>
                    <a:pt x="7940" y="6630"/>
                    <a:pt x="7964" y="6582"/>
                    <a:pt x="7964" y="6533"/>
                  </a:cubicBezTo>
                  <a:lnTo>
                    <a:pt x="7964" y="5152"/>
                  </a:lnTo>
                  <a:cubicBezTo>
                    <a:pt x="7964" y="5039"/>
                    <a:pt x="7879" y="4983"/>
                    <a:pt x="7793" y="4983"/>
                  </a:cubicBezTo>
                  <a:cubicBezTo>
                    <a:pt x="7708" y="4983"/>
                    <a:pt x="7622" y="5039"/>
                    <a:pt x="7622" y="5152"/>
                  </a:cubicBezTo>
                  <a:lnTo>
                    <a:pt x="7622" y="6452"/>
                  </a:lnTo>
                  <a:lnTo>
                    <a:pt x="3985" y="9512"/>
                  </a:lnTo>
                  <a:lnTo>
                    <a:pt x="342" y="6456"/>
                  </a:lnTo>
                  <a:lnTo>
                    <a:pt x="342" y="1072"/>
                  </a:lnTo>
                  <a:lnTo>
                    <a:pt x="3985" y="346"/>
                  </a:lnTo>
                  <a:lnTo>
                    <a:pt x="7622" y="1072"/>
                  </a:lnTo>
                  <a:lnTo>
                    <a:pt x="7622" y="4306"/>
                  </a:lnTo>
                  <a:cubicBezTo>
                    <a:pt x="7622" y="4419"/>
                    <a:pt x="7708" y="4475"/>
                    <a:pt x="7793" y="4475"/>
                  </a:cubicBezTo>
                  <a:cubicBezTo>
                    <a:pt x="7879" y="4475"/>
                    <a:pt x="7964" y="4419"/>
                    <a:pt x="7964" y="4306"/>
                  </a:cubicBezTo>
                  <a:lnTo>
                    <a:pt x="7964" y="933"/>
                  </a:lnTo>
                  <a:cubicBezTo>
                    <a:pt x="7964" y="851"/>
                    <a:pt x="7906" y="779"/>
                    <a:pt x="7829" y="764"/>
                  </a:cubicBezTo>
                  <a:lnTo>
                    <a:pt x="4018" y="4"/>
                  </a:lnTo>
                  <a:cubicBezTo>
                    <a:pt x="4006" y="1"/>
                    <a:pt x="3994" y="0"/>
                    <a:pt x="3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3660669" y="4393896"/>
              <a:ext cx="137826" cy="132711"/>
            </a:xfrm>
            <a:custGeom>
              <a:avLst/>
              <a:gdLst/>
              <a:ahLst/>
              <a:cxnLst/>
              <a:rect l="l" t="t" r="r" b="b"/>
              <a:pathLst>
                <a:path w="5255" h="5060" extrusionOk="0">
                  <a:moveTo>
                    <a:pt x="2527" y="342"/>
                  </a:moveTo>
                  <a:cubicBezTo>
                    <a:pt x="3734" y="342"/>
                    <a:pt x="4711" y="1319"/>
                    <a:pt x="4716" y="2532"/>
                  </a:cubicBezTo>
                  <a:cubicBezTo>
                    <a:pt x="4716" y="3412"/>
                    <a:pt x="4182" y="4211"/>
                    <a:pt x="3369" y="4553"/>
                  </a:cubicBezTo>
                  <a:cubicBezTo>
                    <a:pt x="3099" y="4664"/>
                    <a:pt x="2815" y="4718"/>
                    <a:pt x="2534" y="4718"/>
                  </a:cubicBezTo>
                  <a:cubicBezTo>
                    <a:pt x="1963" y="4718"/>
                    <a:pt x="1401" y="4495"/>
                    <a:pt x="982" y="4076"/>
                  </a:cubicBezTo>
                  <a:cubicBezTo>
                    <a:pt x="357" y="3455"/>
                    <a:pt x="164" y="2512"/>
                    <a:pt x="506" y="1694"/>
                  </a:cubicBezTo>
                  <a:cubicBezTo>
                    <a:pt x="843" y="876"/>
                    <a:pt x="1641" y="342"/>
                    <a:pt x="2527" y="342"/>
                  </a:cubicBezTo>
                  <a:close/>
                  <a:moveTo>
                    <a:pt x="2527" y="1"/>
                  </a:moveTo>
                  <a:cubicBezTo>
                    <a:pt x="1131" y="1"/>
                    <a:pt x="0" y="1131"/>
                    <a:pt x="0" y="2532"/>
                  </a:cubicBezTo>
                  <a:cubicBezTo>
                    <a:pt x="0" y="3552"/>
                    <a:pt x="616" y="4476"/>
                    <a:pt x="1559" y="4865"/>
                  </a:cubicBezTo>
                  <a:cubicBezTo>
                    <a:pt x="1874" y="4996"/>
                    <a:pt x="2204" y="5060"/>
                    <a:pt x="2531" y="5060"/>
                  </a:cubicBezTo>
                  <a:cubicBezTo>
                    <a:pt x="3189" y="5060"/>
                    <a:pt x="3834" y="4802"/>
                    <a:pt x="4317" y="4317"/>
                  </a:cubicBezTo>
                  <a:cubicBezTo>
                    <a:pt x="5038" y="3595"/>
                    <a:pt x="5255" y="2508"/>
                    <a:pt x="4865" y="1560"/>
                  </a:cubicBezTo>
                  <a:cubicBezTo>
                    <a:pt x="4475" y="617"/>
                    <a:pt x="3552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3703709" y="4408137"/>
              <a:ext cx="47970" cy="104202"/>
            </a:xfrm>
            <a:custGeom>
              <a:avLst/>
              <a:gdLst/>
              <a:ahLst/>
              <a:cxnLst/>
              <a:rect l="l" t="t" r="r" b="b"/>
              <a:pathLst>
                <a:path w="1829" h="3973" extrusionOk="0">
                  <a:moveTo>
                    <a:pt x="917" y="0"/>
                  </a:moveTo>
                  <a:cubicBezTo>
                    <a:pt x="832" y="0"/>
                    <a:pt x="746" y="57"/>
                    <a:pt x="746" y="170"/>
                  </a:cubicBezTo>
                  <a:lnTo>
                    <a:pt x="746" y="550"/>
                  </a:lnTo>
                  <a:cubicBezTo>
                    <a:pt x="318" y="593"/>
                    <a:pt x="0" y="964"/>
                    <a:pt x="24" y="1392"/>
                  </a:cubicBezTo>
                  <a:cubicBezTo>
                    <a:pt x="44" y="1820"/>
                    <a:pt x="395" y="2152"/>
                    <a:pt x="823" y="2157"/>
                  </a:cubicBezTo>
                  <a:lnTo>
                    <a:pt x="1006" y="2157"/>
                  </a:lnTo>
                  <a:cubicBezTo>
                    <a:pt x="1261" y="2157"/>
                    <a:pt x="1468" y="2364"/>
                    <a:pt x="1468" y="2619"/>
                  </a:cubicBezTo>
                  <a:cubicBezTo>
                    <a:pt x="1468" y="2879"/>
                    <a:pt x="1261" y="3086"/>
                    <a:pt x="1006" y="3086"/>
                  </a:cubicBezTo>
                  <a:lnTo>
                    <a:pt x="732" y="3086"/>
                  </a:lnTo>
                  <a:cubicBezTo>
                    <a:pt x="525" y="3086"/>
                    <a:pt x="361" y="2917"/>
                    <a:pt x="361" y="2710"/>
                  </a:cubicBezTo>
                  <a:cubicBezTo>
                    <a:pt x="361" y="2597"/>
                    <a:pt x="276" y="2541"/>
                    <a:pt x="190" y="2541"/>
                  </a:cubicBezTo>
                  <a:cubicBezTo>
                    <a:pt x="105" y="2541"/>
                    <a:pt x="20" y="2597"/>
                    <a:pt x="20" y="2710"/>
                  </a:cubicBezTo>
                  <a:cubicBezTo>
                    <a:pt x="20" y="3105"/>
                    <a:pt x="337" y="3427"/>
                    <a:pt x="732" y="3427"/>
                  </a:cubicBezTo>
                  <a:lnTo>
                    <a:pt x="746" y="3427"/>
                  </a:lnTo>
                  <a:lnTo>
                    <a:pt x="746" y="3803"/>
                  </a:lnTo>
                  <a:cubicBezTo>
                    <a:pt x="746" y="3916"/>
                    <a:pt x="830" y="3972"/>
                    <a:pt x="915" y="3972"/>
                  </a:cubicBezTo>
                  <a:cubicBezTo>
                    <a:pt x="999" y="3972"/>
                    <a:pt x="1083" y="3916"/>
                    <a:pt x="1083" y="3803"/>
                  </a:cubicBezTo>
                  <a:lnTo>
                    <a:pt x="1083" y="3422"/>
                  </a:lnTo>
                  <a:cubicBezTo>
                    <a:pt x="1511" y="3379"/>
                    <a:pt x="1829" y="3009"/>
                    <a:pt x="1805" y="2580"/>
                  </a:cubicBezTo>
                  <a:cubicBezTo>
                    <a:pt x="1785" y="2152"/>
                    <a:pt x="1434" y="1815"/>
                    <a:pt x="1006" y="1815"/>
                  </a:cubicBezTo>
                  <a:lnTo>
                    <a:pt x="823" y="1815"/>
                  </a:lnTo>
                  <a:cubicBezTo>
                    <a:pt x="568" y="1815"/>
                    <a:pt x="361" y="1608"/>
                    <a:pt x="361" y="1349"/>
                  </a:cubicBezTo>
                  <a:cubicBezTo>
                    <a:pt x="361" y="1094"/>
                    <a:pt x="568" y="887"/>
                    <a:pt x="823" y="887"/>
                  </a:cubicBezTo>
                  <a:lnTo>
                    <a:pt x="1097" y="887"/>
                  </a:lnTo>
                  <a:cubicBezTo>
                    <a:pt x="1304" y="887"/>
                    <a:pt x="1473" y="1055"/>
                    <a:pt x="1473" y="1262"/>
                  </a:cubicBezTo>
                  <a:lnTo>
                    <a:pt x="1473" y="1440"/>
                  </a:lnTo>
                  <a:cubicBezTo>
                    <a:pt x="1473" y="1553"/>
                    <a:pt x="1558" y="1610"/>
                    <a:pt x="1643" y="1610"/>
                  </a:cubicBezTo>
                  <a:cubicBezTo>
                    <a:pt x="1729" y="1610"/>
                    <a:pt x="1814" y="1553"/>
                    <a:pt x="1814" y="1440"/>
                  </a:cubicBezTo>
                  <a:lnTo>
                    <a:pt x="1814" y="1262"/>
                  </a:lnTo>
                  <a:cubicBezTo>
                    <a:pt x="1809" y="867"/>
                    <a:pt x="1492" y="545"/>
                    <a:pt x="1097" y="545"/>
                  </a:cubicBezTo>
                  <a:lnTo>
                    <a:pt x="1088" y="545"/>
                  </a:lnTo>
                  <a:lnTo>
                    <a:pt x="1088" y="170"/>
                  </a:lnTo>
                  <a:cubicBezTo>
                    <a:pt x="1088" y="57"/>
                    <a:pt x="1002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8299;p89"/>
          <p:cNvGrpSpPr/>
          <p:nvPr/>
        </p:nvGrpSpPr>
        <p:grpSpPr>
          <a:xfrm>
            <a:off x="5060283" y="3951029"/>
            <a:ext cx="264778" cy="363864"/>
            <a:chOff x="2827559" y="2428451"/>
            <a:chExt cx="264778" cy="363864"/>
          </a:xfrm>
        </p:grpSpPr>
        <p:sp>
          <p:nvSpPr>
            <p:cNvPr id="111" name="Google Shape;18300;p89"/>
            <p:cNvSpPr/>
            <p:nvPr/>
          </p:nvSpPr>
          <p:spPr>
            <a:xfrm>
              <a:off x="2833051" y="2433864"/>
              <a:ext cx="200490" cy="352959"/>
            </a:xfrm>
            <a:custGeom>
              <a:avLst/>
              <a:gdLst/>
              <a:ahLst/>
              <a:cxnLst/>
              <a:rect l="l" t="t" r="r" b="b"/>
              <a:pathLst>
                <a:path w="7703" h="13561" extrusionOk="0">
                  <a:moveTo>
                    <a:pt x="948" y="0"/>
                  </a:moveTo>
                  <a:cubicBezTo>
                    <a:pt x="430" y="0"/>
                    <a:pt x="4" y="423"/>
                    <a:pt x="1" y="943"/>
                  </a:cubicBezTo>
                  <a:lnTo>
                    <a:pt x="1" y="12617"/>
                  </a:lnTo>
                  <a:cubicBezTo>
                    <a:pt x="4" y="13139"/>
                    <a:pt x="433" y="13560"/>
                    <a:pt x="955" y="13560"/>
                  </a:cubicBezTo>
                  <a:cubicBezTo>
                    <a:pt x="957" y="13560"/>
                    <a:pt x="959" y="13560"/>
                    <a:pt x="961" y="13560"/>
                  </a:cubicBezTo>
                  <a:lnTo>
                    <a:pt x="6742" y="13560"/>
                  </a:lnTo>
                  <a:cubicBezTo>
                    <a:pt x="6744" y="13560"/>
                    <a:pt x="6746" y="13560"/>
                    <a:pt x="6749" y="13560"/>
                  </a:cubicBezTo>
                  <a:cubicBezTo>
                    <a:pt x="7270" y="13560"/>
                    <a:pt x="7696" y="13139"/>
                    <a:pt x="7703" y="12617"/>
                  </a:cubicBezTo>
                  <a:lnTo>
                    <a:pt x="7703" y="943"/>
                  </a:lnTo>
                  <a:cubicBezTo>
                    <a:pt x="7696" y="423"/>
                    <a:pt x="7273" y="0"/>
                    <a:pt x="6751" y="0"/>
                  </a:cubicBezTo>
                  <a:cubicBezTo>
                    <a:pt x="6747" y="0"/>
                    <a:pt x="6743" y="0"/>
                    <a:pt x="6739" y="0"/>
                  </a:cubicBezTo>
                  <a:lnTo>
                    <a:pt x="961" y="0"/>
                  </a:lnTo>
                  <a:cubicBezTo>
                    <a:pt x="957" y="0"/>
                    <a:pt x="953" y="0"/>
                    <a:pt x="9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2" name="Google Shape;18301;p89"/>
            <p:cNvSpPr/>
            <p:nvPr/>
          </p:nvSpPr>
          <p:spPr>
            <a:xfrm>
              <a:off x="2833051" y="2468481"/>
              <a:ext cx="200490" cy="279978"/>
            </a:xfrm>
            <a:custGeom>
              <a:avLst/>
              <a:gdLst/>
              <a:ahLst/>
              <a:cxnLst/>
              <a:rect l="l" t="t" r="r" b="b"/>
              <a:pathLst>
                <a:path w="7703" h="10757" extrusionOk="0">
                  <a:moveTo>
                    <a:pt x="1" y="0"/>
                  </a:moveTo>
                  <a:lnTo>
                    <a:pt x="1" y="10756"/>
                  </a:lnTo>
                  <a:lnTo>
                    <a:pt x="7703" y="10756"/>
                  </a:lnTo>
                  <a:lnTo>
                    <a:pt x="77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3" name="Google Shape;18302;p89"/>
            <p:cNvSpPr/>
            <p:nvPr/>
          </p:nvSpPr>
          <p:spPr>
            <a:xfrm>
              <a:off x="3016310" y="2468481"/>
              <a:ext cx="17230" cy="279978"/>
            </a:xfrm>
            <a:custGeom>
              <a:avLst/>
              <a:gdLst/>
              <a:ahLst/>
              <a:cxnLst/>
              <a:rect l="l" t="t" r="r" b="b"/>
              <a:pathLst>
                <a:path w="662" h="10757" extrusionOk="0">
                  <a:moveTo>
                    <a:pt x="0" y="0"/>
                  </a:moveTo>
                  <a:lnTo>
                    <a:pt x="0" y="10756"/>
                  </a:lnTo>
                  <a:lnTo>
                    <a:pt x="662" y="10756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4" name="Google Shape;18303;p89"/>
            <p:cNvSpPr/>
            <p:nvPr/>
          </p:nvSpPr>
          <p:spPr>
            <a:xfrm>
              <a:off x="2939295" y="2542555"/>
              <a:ext cx="147446" cy="144895"/>
            </a:xfrm>
            <a:custGeom>
              <a:avLst/>
              <a:gdLst/>
              <a:ahLst/>
              <a:cxnLst/>
              <a:rect l="l" t="t" r="r" b="b"/>
              <a:pathLst>
                <a:path w="5665" h="5567" extrusionOk="0">
                  <a:moveTo>
                    <a:pt x="2833" y="1"/>
                  </a:moveTo>
                  <a:cubicBezTo>
                    <a:pt x="1267" y="1"/>
                    <a:pt x="0" y="1246"/>
                    <a:pt x="0" y="2784"/>
                  </a:cubicBezTo>
                  <a:cubicBezTo>
                    <a:pt x="0" y="4321"/>
                    <a:pt x="1267" y="5567"/>
                    <a:pt x="2833" y="5567"/>
                  </a:cubicBezTo>
                  <a:cubicBezTo>
                    <a:pt x="4398" y="5567"/>
                    <a:pt x="5665" y="4321"/>
                    <a:pt x="5665" y="2784"/>
                  </a:cubicBezTo>
                  <a:cubicBezTo>
                    <a:pt x="5665" y="1246"/>
                    <a:pt x="4398" y="1"/>
                    <a:pt x="2833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5" name="Google Shape;18304;p89"/>
            <p:cNvSpPr/>
            <p:nvPr/>
          </p:nvSpPr>
          <p:spPr>
            <a:xfrm>
              <a:off x="2962824" y="2565641"/>
              <a:ext cx="100492" cy="98748"/>
            </a:xfrm>
            <a:custGeom>
              <a:avLst/>
              <a:gdLst/>
              <a:ahLst/>
              <a:cxnLst/>
              <a:rect l="l" t="t" r="r" b="b"/>
              <a:pathLst>
                <a:path w="3861" h="3794" extrusionOk="0">
                  <a:moveTo>
                    <a:pt x="1929" y="0"/>
                  </a:moveTo>
                  <a:cubicBezTo>
                    <a:pt x="862" y="0"/>
                    <a:pt x="0" y="848"/>
                    <a:pt x="0" y="1897"/>
                  </a:cubicBezTo>
                  <a:cubicBezTo>
                    <a:pt x="0" y="2942"/>
                    <a:pt x="862" y="3793"/>
                    <a:pt x="1929" y="3793"/>
                  </a:cubicBezTo>
                  <a:cubicBezTo>
                    <a:pt x="2995" y="3793"/>
                    <a:pt x="3860" y="2942"/>
                    <a:pt x="3860" y="1897"/>
                  </a:cubicBezTo>
                  <a:cubicBezTo>
                    <a:pt x="3860" y="848"/>
                    <a:pt x="2995" y="0"/>
                    <a:pt x="1929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6" name="Google Shape;18305;p89"/>
            <p:cNvSpPr/>
            <p:nvPr/>
          </p:nvSpPr>
          <p:spPr>
            <a:xfrm>
              <a:off x="2827559" y="2428451"/>
              <a:ext cx="264778" cy="363864"/>
            </a:xfrm>
            <a:custGeom>
              <a:avLst/>
              <a:gdLst/>
              <a:ahLst/>
              <a:cxnLst/>
              <a:rect l="l" t="t" r="r" b="b"/>
              <a:pathLst>
                <a:path w="10173" h="13980" extrusionOk="0">
                  <a:moveTo>
                    <a:pt x="7703" y="12505"/>
                  </a:moveTo>
                  <a:lnTo>
                    <a:pt x="7703" y="12825"/>
                  </a:lnTo>
                  <a:cubicBezTo>
                    <a:pt x="7699" y="13231"/>
                    <a:pt x="7365" y="13561"/>
                    <a:pt x="6956" y="13561"/>
                  </a:cubicBezTo>
                  <a:cubicBezTo>
                    <a:pt x="6954" y="13561"/>
                    <a:pt x="6952" y="13561"/>
                    <a:pt x="6950" y="13561"/>
                  </a:cubicBezTo>
                  <a:lnTo>
                    <a:pt x="1172" y="13561"/>
                  </a:lnTo>
                  <a:cubicBezTo>
                    <a:pt x="764" y="13561"/>
                    <a:pt x="430" y="13234"/>
                    <a:pt x="426" y="12825"/>
                  </a:cubicBezTo>
                  <a:lnTo>
                    <a:pt x="426" y="12505"/>
                  </a:lnTo>
                  <a:close/>
                  <a:moveTo>
                    <a:pt x="1159" y="1"/>
                  </a:moveTo>
                  <a:cubicBezTo>
                    <a:pt x="525" y="1"/>
                    <a:pt x="8" y="515"/>
                    <a:pt x="1" y="1151"/>
                  </a:cubicBezTo>
                  <a:lnTo>
                    <a:pt x="1" y="10078"/>
                  </a:lnTo>
                  <a:cubicBezTo>
                    <a:pt x="6" y="10211"/>
                    <a:pt x="109" y="10278"/>
                    <a:pt x="212" y="10278"/>
                  </a:cubicBezTo>
                  <a:cubicBezTo>
                    <a:pt x="315" y="10278"/>
                    <a:pt x="418" y="10211"/>
                    <a:pt x="423" y="10078"/>
                  </a:cubicBezTo>
                  <a:lnTo>
                    <a:pt x="423" y="1746"/>
                  </a:lnTo>
                  <a:lnTo>
                    <a:pt x="4409" y="1746"/>
                  </a:lnTo>
                  <a:cubicBezTo>
                    <a:pt x="4525" y="1746"/>
                    <a:pt x="4617" y="1651"/>
                    <a:pt x="4617" y="1538"/>
                  </a:cubicBezTo>
                  <a:cubicBezTo>
                    <a:pt x="4617" y="1422"/>
                    <a:pt x="4525" y="1331"/>
                    <a:pt x="4409" y="1331"/>
                  </a:cubicBezTo>
                  <a:lnTo>
                    <a:pt x="423" y="1331"/>
                  </a:lnTo>
                  <a:lnTo>
                    <a:pt x="423" y="1155"/>
                  </a:lnTo>
                  <a:cubicBezTo>
                    <a:pt x="426" y="743"/>
                    <a:pt x="761" y="416"/>
                    <a:pt x="1172" y="416"/>
                  </a:cubicBezTo>
                  <a:lnTo>
                    <a:pt x="6950" y="416"/>
                  </a:lnTo>
                  <a:cubicBezTo>
                    <a:pt x="7358" y="416"/>
                    <a:pt x="7692" y="743"/>
                    <a:pt x="7696" y="1155"/>
                  </a:cubicBezTo>
                  <a:lnTo>
                    <a:pt x="7696" y="1331"/>
                  </a:lnTo>
                  <a:lnTo>
                    <a:pt x="5310" y="1331"/>
                  </a:lnTo>
                  <a:cubicBezTo>
                    <a:pt x="5032" y="1331"/>
                    <a:pt x="5032" y="1746"/>
                    <a:pt x="5310" y="1746"/>
                  </a:cubicBezTo>
                  <a:lnTo>
                    <a:pt x="7696" y="1746"/>
                  </a:lnTo>
                  <a:lnTo>
                    <a:pt x="7696" y="4233"/>
                  </a:lnTo>
                  <a:cubicBezTo>
                    <a:pt x="7503" y="4197"/>
                    <a:pt x="7310" y="4178"/>
                    <a:pt x="7117" y="4178"/>
                  </a:cubicBezTo>
                  <a:cubicBezTo>
                    <a:pt x="6318" y="4178"/>
                    <a:pt x="5540" y="4491"/>
                    <a:pt x="4958" y="5064"/>
                  </a:cubicBezTo>
                  <a:lnTo>
                    <a:pt x="1281" y="5064"/>
                  </a:lnTo>
                  <a:cubicBezTo>
                    <a:pt x="1007" y="5064"/>
                    <a:pt x="1007" y="5482"/>
                    <a:pt x="1281" y="5482"/>
                  </a:cubicBezTo>
                  <a:lnTo>
                    <a:pt x="4610" y="5482"/>
                  </a:lnTo>
                  <a:cubicBezTo>
                    <a:pt x="4529" y="5595"/>
                    <a:pt x="4455" y="5718"/>
                    <a:pt x="4392" y="5845"/>
                  </a:cubicBezTo>
                  <a:lnTo>
                    <a:pt x="2326" y="5845"/>
                  </a:lnTo>
                  <a:cubicBezTo>
                    <a:pt x="2048" y="5845"/>
                    <a:pt x="2048" y="6260"/>
                    <a:pt x="2326" y="6260"/>
                  </a:cubicBezTo>
                  <a:lnTo>
                    <a:pt x="4219" y="6260"/>
                  </a:lnTo>
                  <a:cubicBezTo>
                    <a:pt x="4124" y="6552"/>
                    <a:pt x="4075" y="6862"/>
                    <a:pt x="4075" y="7168"/>
                  </a:cubicBezTo>
                  <a:cubicBezTo>
                    <a:pt x="4075" y="7242"/>
                    <a:pt x="4079" y="7312"/>
                    <a:pt x="4082" y="7386"/>
                  </a:cubicBezTo>
                  <a:lnTo>
                    <a:pt x="1848" y="7386"/>
                  </a:lnTo>
                  <a:cubicBezTo>
                    <a:pt x="1570" y="7386"/>
                    <a:pt x="1570" y="7801"/>
                    <a:pt x="1848" y="7801"/>
                  </a:cubicBezTo>
                  <a:lnTo>
                    <a:pt x="4145" y="7801"/>
                  </a:lnTo>
                  <a:cubicBezTo>
                    <a:pt x="4159" y="7868"/>
                    <a:pt x="4177" y="7935"/>
                    <a:pt x="4195" y="8002"/>
                  </a:cubicBezTo>
                  <a:lnTo>
                    <a:pt x="3111" y="8002"/>
                  </a:lnTo>
                  <a:cubicBezTo>
                    <a:pt x="2833" y="8002"/>
                    <a:pt x="2833" y="8417"/>
                    <a:pt x="3111" y="8417"/>
                  </a:cubicBezTo>
                  <a:lnTo>
                    <a:pt x="4353" y="8417"/>
                  </a:lnTo>
                  <a:cubicBezTo>
                    <a:pt x="4858" y="9480"/>
                    <a:pt x="5931" y="10158"/>
                    <a:pt x="7109" y="10158"/>
                  </a:cubicBezTo>
                  <a:cubicBezTo>
                    <a:pt x="7112" y="10158"/>
                    <a:pt x="7115" y="10158"/>
                    <a:pt x="7118" y="10158"/>
                  </a:cubicBezTo>
                  <a:cubicBezTo>
                    <a:pt x="7312" y="10158"/>
                    <a:pt x="7506" y="10141"/>
                    <a:pt x="7696" y="10106"/>
                  </a:cubicBezTo>
                  <a:lnTo>
                    <a:pt x="7696" y="12087"/>
                  </a:lnTo>
                  <a:lnTo>
                    <a:pt x="423" y="12087"/>
                  </a:lnTo>
                  <a:lnTo>
                    <a:pt x="423" y="10943"/>
                  </a:lnTo>
                  <a:cubicBezTo>
                    <a:pt x="418" y="10809"/>
                    <a:pt x="315" y="10742"/>
                    <a:pt x="212" y="10742"/>
                  </a:cubicBezTo>
                  <a:cubicBezTo>
                    <a:pt x="109" y="10742"/>
                    <a:pt x="6" y="10809"/>
                    <a:pt x="1" y="10943"/>
                  </a:cubicBezTo>
                  <a:lnTo>
                    <a:pt x="1" y="12825"/>
                  </a:lnTo>
                  <a:cubicBezTo>
                    <a:pt x="8" y="13467"/>
                    <a:pt x="528" y="13979"/>
                    <a:pt x="1166" y="13979"/>
                  </a:cubicBezTo>
                  <a:cubicBezTo>
                    <a:pt x="1168" y="13979"/>
                    <a:pt x="1170" y="13979"/>
                    <a:pt x="1172" y="13979"/>
                  </a:cubicBezTo>
                  <a:lnTo>
                    <a:pt x="6950" y="13979"/>
                  </a:lnTo>
                  <a:cubicBezTo>
                    <a:pt x="6952" y="13979"/>
                    <a:pt x="6954" y="13979"/>
                    <a:pt x="6956" y="13979"/>
                  </a:cubicBezTo>
                  <a:cubicBezTo>
                    <a:pt x="7597" y="13979"/>
                    <a:pt x="8118" y="13467"/>
                    <a:pt x="8125" y="12825"/>
                  </a:cubicBezTo>
                  <a:lnTo>
                    <a:pt x="8125" y="9993"/>
                  </a:lnTo>
                  <a:cubicBezTo>
                    <a:pt x="9314" y="9585"/>
                    <a:pt x="10169" y="8473"/>
                    <a:pt x="10169" y="7168"/>
                  </a:cubicBezTo>
                  <a:cubicBezTo>
                    <a:pt x="10173" y="6717"/>
                    <a:pt x="10067" y="6271"/>
                    <a:pt x="9870" y="5866"/>
                  </a:cubicBezTo>
                  <a:cubicBezTo>
                    <a:pt x="9832" y="5793"/>
                    <a:pt x="9756" y="5750"/>
                    <a:pt x="9678" y="5750"/>
                  </a:cubicBezTo>
                  <a:cubicBezTo>
                    <a:pt x="9646" y="5750"/>
                    <a:pt x="9615" y="5757"/>
                    <a:pt x="9585" y="5771"/>
                  </a:cubicBezTo>
                  <a:cubicBezTo>
                    <a:pt x="9479" y="5820"/>
                    <a:pt x="9437" y="5943"/>
                    <a:pt x="9486" y="6049"/>
                  </a:cubicBezTo>
                  <a:cubicBezTo>
                    <a:pt x="9659" y="6397"/>
                    <a:pt x="9747" y="6781"/>
                    <a:pt x="9747" y="7168"/>
                  </a:cubicBezTo>
                  <a:cubicBezTo>
                    <a:pt x="9747" y="8589"/>
                    <a:pt x="8572" y="9743"/>
                    <a:pt x="7126" y="9743"/>
                  </a:cubicBezTo>
                  <a:cubicBezTo>
                    <a:pt x="5679" y="9743"/>
                    <a:pt x="4504" y="8586"/>
                    <a:pt x="4504" y="7168"/>
                  </a:cubicBezTo>
                  <a:cubicBezTo>
                    <a:pt x="4504" y="5750"/>
                    <a:pt x="5679" y="4592"/>
                    <a:pt x="7126" y="4592"/>
                  </a:cubicBezTo>
                  <a:cubicBezTo>
                    <a:pt x="7850" y="4592"/>
                    <a:pt x="8543" y="4891"/>
                    <a:pt x="9043" y="5416"/>
                  </a:cubicBezTo>
                  <a:cubicBezTo>
                    <a:pt x="9086" y="5458"/>
                    <a:pt x="9143" y="5480"/>
                    <a:pt x="9201" y="5480"/>
                  </a:cubicBezTo>
                  <a:cubicBezTo>
                    <a:pt x="9252" y="5480"/>
                    <a:pt x="9304" y="5463"/>
                    <a:pt x="9346" y="5426"/>
                  </a:cubicBezTo>
                  <a:cubicBezTo>
                    <a:pt x="9430" y="5345"/>
                    <a:pt x="9434" y="5215"/>
                    <a:pt x="9356" y="5131"/>
                  </a:cubicBezTo>
                  <a:cubicBezTo>
                    <a:pt x="9015" y="4772"/>
                    <a:pt x="8593" y="4501"/>
                    <a:pt x="8125" y="4342"/>
                  </a:cubicBezTo>
                  <a:lnTo>
                    <a:pt x="8125" y="1151"/>
                  </a:lnTo>
                  <a:cubicBezTo>
                    <a:pt x="8118" y="515"/>
                    <a:pt x="7601" y="1"/>
                    <a:pt x="6963" y="1"/>
                  </a:cubicBezTo>
                  <a:cubicBezTo>
                    <a:pt x="6958" y="1"/>
                    <a:pt x="6954" y="1"/>
                    <a:pt x="6950" y="1"/>
                  </a:cubicBezTo>
                  <a:lnTo>
                    <a:pt x="1172" y="1"/>
                  </a:lnTo>
                  <a:cubicBezTo>
                    <a:pt x="1168" y="1"/>
                    <a:pt x="1164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2"/>
                </a:solidFill>
              </a:endParaRPr>
            </a:p>
          </p:txBody>
        </p:sp>
        <p:sp>
          <p:nvSpPr>
            <p:cNvPr id="117" name="Google Shape;18306;p89"/>
            <p:cNvSpPr/>
            <p:nvPr/>
          </p:nvSpPr>
          <p:spPr>
            <a:xfrm>
              <a:off x="2957228" y="2600805"/>
              <a:ext cx="12311" cy="19703"/>
            </a:xfrm>
            <a:custGeom>
              <a:avLst/>
              <a:gdLst/>
              <a:ahLst/>
              <a:cxnLst/>
              <a:rect l="l" t="t" r="r" b="b"/>
              <a:pathLst>
                <a:path w="473" h="757" extrusionOk="0">
                  <a:moveTo>
                    <a:pt x="243" y="0"/>
                  </a:moveTo>
                  <a:cubicBezTo>
                    <a:pt x="142" y="0"/>
                    <a:pt x="55" y="70"/>
                    <a:pt x="36" y="173"/>
                  </a:cubicBezTo>
                  <a:cubicBezTo>
                    <a:pt x="15" y="296"/>
                    <a:pt x="1" y="419"/>
                    <a:pt x="1" y="546"/>
                  </a:cubicBezTo>
                  <a:cubicBezTo>
                    <a:pt x="4" y="662"/>
                    <a:pt x="96" y="757"/>
                    <a:pt x="215" y="757"/>
                  </a:cubicBezTo>
                  <a:cubicBezTo>
                    <a:pt x="328" y="757"/>
                    <a:pt x="423" y="665"/>
                    <a:pt x="427" y="549"/>
                  </a:cubicBezTo>
                  <a:lnTo>
                    <a:pt x="427" y="546"/>
                  </a:lnTo>
                  <a:cubicBezTo>
                    <a:pt x="427" y="444"/>
                    <a:pt x="434" y="345"/>
                    <a:pt x="451" y="247"/>
                  </a:cubicBezTo>
                  <a:cubicBezTo>
                    <a:pt x="472" y="131"/>
                    <a:pt x="395" y="25"/>
                    <a:pt x="282" y="4"/>
                  </a:cubicBezTo>
                  <a:cubicBezTo>
                    <a:pt x="269" y="1"/>
                    <a:pt x="256" y="0"/>
                    <a:pt x="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8" name="Google Shape;18307;p89"/>
            <p:cNvSpPr/>
            <p:nvPr/>
          </p:nvSpPr>
          <p:spPr>
            <a:xfrm>
              <a:off x="2982865" y="2653016"/>
              <a:ext cx="20822" cy="14393"/>
            </a:xfrm>
            <a:custGeom>
              <a:avLst/>
              <a:gdLst/>
              <a:ahLst/>
              <a:cxnLst/>
              <a:rect l="l" t="t" r="r" b="b"/>
              <a:pathLst>
                <a:path w="800" h="553" extrusionOk="0">
                  <a:moveTo>
                    <a:pt x="243" y="0"/>
                  </a:moveTo>
                  <a:cubicBezTo>
                    <a:pt x="168" y="0"/>
                    <a:pt x="96" y="39"/>
                    <a:pt x="57" y="109"/>
                  </a:cubicBezTo>
                  <a:cubicBezTo>
                    <a:pt x="1" y="211"/>
                    <a:pt x="40" y="341"/>
                    <a:pt x="145" y="394"/>
                  </a:cubicBezTo>
                  <a:cubicBezTo>
                    <a:pt x="258" y="454"/>
                    <a:pt x="374" y="503"/>
                    <a:pt x="497" y="542"/>
                  </a:cubicBezTo>
                  <a:cubicBezTo>
                    <a:pt x="518" y="549"/>
                    <a:pt x="539" y="552"/>
                    <a:pt x="560" y="552"/>
                  </a:cubicBezTo>
                  <a:cubicBezTo>
                    <a:pt x="652" y="552"/>
                    <a:pt x="733" y="492"/>
                    <a:pt x="764" y="408"/>
                  </a:cubicBezTo>
                  <a:cubicBezTo>
                    <a:pt x="800" y="295"/>
                    <a:pt x="740" y="176"/>
                    <a:pt x="627" y="144"/>
                  </a:cubicBezTo>
                  <a:cubicBezTo>
                    <a:pt x="529" y="112"/>
                    <a:pt x="434" y="74"/>
                    <a:pt x="342" y="25"/>
                  </a:cubicBezTo>
                  <a:cubicBezTo>
                    <a:pt x="310" y="8"/>
                    <a:pt x="276" y="0"/>
                    <a:pt x="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9" name="Google Shape;18308;p89"/>
            <p:cNvSpPr/>
            <p:nvPr/>
          </p:nvSpPr>
          <p:spPr>
            <a:xfrm>
              <a:off x="2966129" y="2573970"/>
              <a:ext cx="18245" cy="17517"/>
            </a:xfrm>
            <a:custGeom>
              <a:avLst/>
              <a:gdLst/>
              <a:ahLst/>
              <a:cxnLst/>
              <a:rect l="l" t="t" r="r" b="b"/>
              <a:pathLst>
                <a:path w="701" h="673" extrusionOk="0">
                  <a:moveTo>
                    <a:pt x="466" y="1"/>
                  </a:moveTo>
                  <a:cubicBezTo>
                    <a:pt x="413" y="1"/>
                    <a:pt x="361" y="19"/>
                    <a:pt x="320" y="57"/>
                  </a:cubicBezTo>
                  <a:cubicBezTo>
                    <a:pt x="229" y="145"/>
                    <a:pt x="144" y="240"/>
                    <a:pt x="67" y="342"/>
                  </a:cubicBezTo>
                  <a:cubicBezTo>
                    <a:pt x="0" y="437"/>
                    <a:pt x="21" y="567"/>
                    <a:pt x="116" y="634"/>
                  </a:cubicBezTo>
                  <a:cubicBezTo>
                    <a:pt x="152" y="660"/>
                    <a:pt x="195" y="673"/>
                    <a:pt x="238" y="673"/>
                  </a:cubicBezTo>
                  <a:cubicBezTo>
                    <a:pt x="304" y="673"/>
                    <a:pt x="369" y="643"/>
                    <a:pt x="412" y="588"/>
                  </a:cubicBezTo>
                  <a:cubicBezTo>
                    <a:pt x="472" y="504"/>
                    <a:pt x="538" y="430"/>
                    <a:pt x="612" y="359"/>
                  </a:cubicBezTo>
                  <a:cubicBezTo>
                    <a:pt x="697" y="278"/>
                    <a:pt x="700" y="145"/>
                    <a:pt x="619" y="64"/>
                  </a:cubicBezTo>
                  <a:cubicBezTo>
                    <a:pt x="578" y="22"/>
                    <a:pt x="522" y="1"/>
                    <a:pt x="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20" name="Google Shape;18309;p89"/>
            <p:cNvSpPr/>
            <p:nvPr/>
          </p:nvSpPr>
          <p:spPr>
            <a:xfrm>
              <a:off x="2961445" y="2630944"/>
              <a:ext cx="17256" cy="18506"/>
            </a:xfrm>
            <a:custGeom>
              <a:avLst/>
              <a:gdLst/>
              <a:ahLst/>
              <a:cxnLst/>
              <a:rect l="l" t="t" r="r" b="b"/>
              <a:pathLst>
                <a:path w="663" h="711" extrusionOk="0">
                  <a:moveTo>
                    <a:pt x="243" y="1"/>
                  </a:moveTo>
                  <a:cubicBezTo>
                    <a:pt x="213" y="1"/>
                    <a:pt x="182" y="7"/>
                    <a:pt x="152" y="21"/>
                  </a:cubicBezTo>
                  <a:cubicBezTo>
                    <a:pt x="46" y="70"/>
                    <a:pt x="1" y="197"/>
                    <a:pt x="53" y="299"/>
                  </a:cubicBezTo>
                  <a:cubicBezTo>
                    <a:pt x="110" y="415"/>
                    <a:pt x="173" y="524"/>
                    <a:pt x="250" y="626"/>
                  </a:cubicBezTo>
                  <a:cubicBezTo>
                    <a:pt x="292" y="681"/>
                    <a:pt x="356" y="710"/>
                    <a:pt x="420" y="710"/>
                  </a:cubicBezTo>
                  <a:cubicBezTo>
                    <a:pt x="464" y="710"/>
                    <a:pt x="508" y="697"/>
                    <a:pt x="546" y="668"/>
                  </a:cubicBezTo>
                  <a:cubicBezTo>
                    <a:pt x="641" y="602"/>
                    <a:pt x="662" y="471"/>
                    <a:pt x="592" y="380"/>
                  </a:cubicBezTo>
                  <a:cubicBezTo>
                    <a:pt x="532" y="295"/>
                    <a:pt x="479" y="211"/>
                    <a:pt x="433" y="120"/>
                  </a:cubicBezTo>
                  <a:cubicBezTo>
                    <a:pt x="395" y="44"/>
                    <a:pt x="321" y="1"/>
                    <a:pt x="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21" name="Google Shape;18310;p89"/>
            <p:cNvSpPr/>
            <p:nvPr/>
          </p:nvSpPr>
          <p:spPr>
            <a:xfrm>
              <a:off x="3041661" y="2638545"/>
              <a:ext cx="18245" cy="17490"/>
            </a:xfrm>
            <a:custGeom>
              <a:avLst/>
              <a:gdLst/>
              <a:ahLst/>
              <a:cxnLst/>
              <a:rect l="l" t="t" r="r" b="b"/>
              <a:pathLst>
                <a:path w="701" h="672" extrusionOk="0">
                  <a:moveTo>
                    <a:pt x="460" y="0"/>
                  </a:moveTo>
                  <a:cubicBezTo>
                    <a:pt x="396" y="0"/>
                    <a:pt x="331" y="30"/>
                    <a:pt x="289" y="84"/>
                  </a:cubicBezTo>
                  <a:cubicBezTo>
                    <a:pt x="230" y="169"/>
                    <a:pt x="163" y="243"/>
                    <a:pt x="89" y="313"/>
                  </a:cubicBezTo>
                  <a:cubicBezTo>
                    <a:pt x="4" y="391"/>
                    <a:pt x="1" y="524"/>
                    <a:pt x="82" y="609"/>
                  </a:cubicBezTo>
                  <a:cubicBezTo>
                    <a:pt x="120" y="651"/>
                    <a:pt x="177" y="672"/>
                    <a:pt x="233" y="672"/>
                  </a:cubicBezTo>
                  <a:cubicBezTo>
                    <a:pt x="289" y="672"/>
                    <a:pt x="342" y="654"/>
                    <a:pt x="381" y="616"/>
                  </a:cubicBezTo>
                  <a:cubicBezTo>
                    <a:pt x="472" y="528"/>
                    <a:pt x="557" y="433"/>
                    <a:pt x="634" y="331"/>
                  </a:cubicBezTo>
                  <a:cubicBezTo>
                    <a:pt x="701" y="239"/>
                    <a:pt x="680" y="109"/>
                    <a:pt x="585" y="42"/>
                  </a:cubicBezTo>
                  <a:cubicBezTo>
                    <a:pt x="548" y="14"/>
                    <a:pt x="504" y="0"/>
                    <a:pt x="4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22" name="Google Shape;18311;p89"/>
            <p:cNvSpPr/>
            <p:nvPr/>
          </p:nvSpPr>
          <p:spPr>
            <a:xfrm>
              <a:off x="3056497" y="2609628"/>
              <a:ext cx="12311" cy="19599"/>
            </a:xfrm>
            <a:custGeom>
              <a:avLst/>
              <a:gdLst/>
              <a:ahLst/>
              <a:cxnLst/>
              <a:rect l="l" t="t" r="r" b="b"/>
              <a:pathLst>
                <a:path w="473" h="753" extrusionOk="0">
                  <a:moveTo>
                    <a:pt x="259" y="0"/>
                  </a:moveTo>
                  <a:cubicBezTo>
                    <a:pt x="156" y="0"/>
                    <a:pt x="54" y="68"/>
                    <a:pt x="47" y="203"/>
                  </a:cubicBezTo>
                  <a:lnTo>
                    <a:pt x="47" y="207"/>
                  </a:lnTo>
                  <a:cubicBezTo>
                    <a:pt x="47" y="309"/>
                    <a:pt x="40" y="411"/>
                    <a:pt x="22" y="509"/>
                  </a:cubicBezTo>
                  <a:cubicBezTo>
                    <a:pt x="1" y="622"/>
                    <a:pt x="78" y="731"/>
                    <a:pt x="191" y="752"/>
                  </a:cubicBezTo>
                  <a:lnTo>
                    <a:pt x="230" y="752"/>
                  </a:lnTo>
                  <a:cubicBezTo>
                    <a:pt x="332" y="752"/>
                    <a:pt x="420" y="682"/>
                    <a:pt x="437" y="583"/>
                  </a:cubicBezTo>
                  <a:cubicBezTo>
                    <a:pt x="458" y="457"/>
                    <a:pt x="472" y="333"/>
                    <a:pt x="472" y="207"/>
                  </a:cubicBezTo>
                  <a:lnTo>
                    <a:pt x="472" y="203"/>
                  </a:lnTo>
                  <a:cubicBezTo>
                    <a:pt x="465" y="68"/>
                    <a:pt x="362" y="0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23" name="Google Shape;18312;p89"/>
            <p:cNvSpPr/>
            <p:nvPr/>
          </p:nvSpPr>
          <p:spPr>
            <a:xfrm>
              <a:off x="3047335" y="2580477"/>
              <a:ext cx="17152" cy="18427"/>
            </a:xfrm>
            <a:custGeom>
              <a:avLst/>
              <a:gdLst/>
              <a:ahLst/>
              <a:cxnLst/>
              <a:rect l="l" t="t" r="r" b="b"/>
              <a:pathLst>
                <a:path w="659" h="708" extrusionOk="0">
                  <a:moveTo>
                    <a:pt x="239" y="1"/>
                  </a:moveTo>
                  <a:cubicBezTo>
                    <a:pt x="196" y="1"/>
                    <a:pt x="152" y="14"/>
                    <a:pt x="114" y="43"/>
                  </a:cubicBezTo>
                  <a:cubicBezTo>
                    <a:pt x="22" y="109"/>
                    <a:pt x="1" y="240"/>
                    <a:pt x="71" y="331"/>
                  </a:cubicBezTo>
                  <a:cubicBezTo>
                    <a:pt x="131" y="415"/>
                    <a:pt x="184" y="500"/>
                    <a:pt x="230" y="591"/>
                  </a:cubicBezTo>
                  <a:cubicBezTo>
                    <a:pt x="265" y="662"/>
                    <a:pt x="339" y="707"/>
                    <a:pt x="420" y="707"/>
                  </a:cubicBezTo>
                  <a:cubicBezTo>
                    <a:pt x="451" y="707"/>
                    <a:pt x="483" y="700"/>
                    <a:pt x="511" y="686"/>
                  </a:cubicBezTo>
                  <a:cubicBezTo>
                    <a:pt x="617" y="637"/>
                    <a:pt x="659" y="514"/>
                    <a:pt x="610" y="408"/>
                  </a:cubicBezTo>
                  <a:cubicBezTo>
                    <a:pt x="553" y="296"/>
                    <a:pt x="487" y="187"/>
                    <a:pt x="409" y="85"/>
                  </a:cubicBezTo>
                  <a:cubicBezTo>
                    <a:pt x="367" y="30"/>
                    <a:pt x="304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24" name="Google Shape;18313;p89"/>
            <p:cNvSpPr/>
            <p:nvPr/>
          </p:nvSpPr>
          <p:spPr>
            <a:xfrm>
              <a:off x="3012276" y="2656530"/>
              <a:ext cx="22540" cy="12884"/>
            </a:xfrm>
            <a:custGeom>
              <a:avLst/>
              <a:gdLst/>
              <a:ahLst/>
              <a:cxnLst/>
              <a:rect l="l" t="t" r="r" b="b"/>
              <a:pathLst>
                <a:path w="866" h="495" extrusionOk="0">
                  <a:moveTo>
                    <a:pt x="628" y="1"/>
                  </a:moveTo>
                  <a:cubicBezTo>
                    <a:pt x="605" y="1"/>
                    <a:pt x="582" y="5"/>
                    <a:pt x="560" y="13"/>
                  </a:cubicBezTo>
                  <a:cubicBezTo>
                    <a:pt x="461" y="44"/>
                    <a:pt x="363" y="65"/>
                    <a:pt x="261" y="80"/>
                  </a:cubicBezTo>
                  <a:cubicBezTo>
                    <a:pt x="0" y="111"/>
                    <a:pt x="29" y="495"/>
                    <a:pt x="289" y="495"/>
                  </a:cubicBezTo>
                  <a:lnTo>
                    <a:pt x="289" y="491"/>
                  </a:lnTo>
                  <a:lnTo>
                    <a:pt x="317" y="491"/>
                  </a:lnTo>
                  <a:cubicBezTo>
                    <a:pt x="444" y="474"/>
                    <a:pt x="570" y="445"/>
                    <a:pt x="690" y="407"/>
                  </a:cubicBezTo>
                  <a:cubicBezTo>
                    <a:pt x="803" y="372"/>
                    <a:pt x="866" y="255"/>
                    <a:pt x="827" y="143"/>
                  </a:cubicBezTo>
                  <a:cubicBezTo>
                    <a:pt x="797" y="56"/>
                    <a:pt x="715" y="1"/>
                    <a:pt x="6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25" name="Google Shape;18314;p89"/>
            <p:cNvSpPr/>
            <p:nvPr/>
          </p:nvSpPr>
          <p:spPr>
            <a:xfrm>
              <a:off x="3022245" y="2562622"/>
              <a:ext cx="20822" cy="14315"/>
            </a:xfrm>
            <a:custGeom>
              <a:avLst/>
              <a:gdLst/>
              <a:ahLst/>
              <a:cxnLst/>
              <a:rect l="l" t="t" r="r" b="b"/>
              <a:pathLst>
                <a:path w="800" h="550" extrusionOk="0">
                  <a:moveTo>
                    <a:pt x="237" y="0"/>
                  </a:moveTo>
                  <a:cubicBezTo>
                    <a:pt x="150" y="0"/>
                    <a:pt x="67" y="54"/>
                    <a:pt x="36" y="141"/>
                  </a:cubicBezTo>
                  <a:cubicBezTo>
                    <a:pt x="1" y="254"/>
                    <a:pt x="61" y="373"/>
                    <a:pt x="173" y="405"/>
                  </a:cubicBezTo>
                  <a:cubicBezTo>
                    <a:pt x="272" y="436"/>
                    <a:pt x="367" y="475"/>
                    <a:pt x="458" y="524"/>
                  </a:cubicBezTo>
                  <a:cubicBezTo>
                    <a:pt x="486" y="542"/>
                    <a:pt x="522" y="549"/>
                    <a:pt x="557" y="549"/>
                  </a:cubicBezTo>
                  <a:cubicBezTo>
                    <a:pt x="634" y="549"/>
                    <a:pt x="705" y="507"/>
                    <a:pt x="743" y="440"/>
                  </a:cubicBezTo>
                  <a:cubicBezTo>
                    <a:pt x="800" y="338"/>
                    <a:pt x="757" y="211"/>
                    <a:pt x="655" y="159"/>
                  </a:cubicBezTo>
                  <a:cubicBezTo>
                    <a:pt x="543" y="99"/>
                    <a:pt x="427" y="49"/>
                    <a:pt x="303" y="11"/>
                  </a:cubicBezTo>
                  <a:cubicBezTo>
                    <a:pt x="282" y="4"/>
                    <a:pt x="259" y="0"/>
                    <a:pt x="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26" name="Google Shape;18315;p89"/>
            <p:cNvSpPr/>
            <p:nvPr/>
          </p:nvSpPr>
          <p:spPr>
            <a:xfrm>
              <a:off x="2991220" y="2560748"/>
              <a:ext cx="20796" cy="12780"/>
            </a:xfrm>
            <a:custGeom>
              <a:avLst/>
              <a:gdLst/>
              <a:ahLst/>
              <a:cxnLst/>
              <a:rect l="l" t="t" r="r" b="b"/>
              <a:pathLst>
                <a:path w="799" h="491" extrusionOk="0">
                  <a:moveTo>
                    <a:pt x="573" y="0"/>
                  </a:moveTo>
                  <a:cubicBezTo>
                    <a:pt x="564" y="0"/>
                    <a:pt x="555" y="1"/>
                    <a:pt x="545" y="2"/>
                  </a:cubicBezTo>
                  <a:cubicBezTo>
                    <a:pt x="419" y="19"/>
                    <a:pt x="296" y="48"/>
                    <a:pt x="173" y="86"/>
                  </a:cubicBezTo>
                  <a:cubicBezTo>
                    <a:pt x="60" y="121"/>
                    <a:pt x="0" y="241"/>
                    <a:pt x="35" y="350"/>
                  </a:cubicBezTo>
                  <a:cubicBezTo>
                    <a:pt x="67" y="435"/>
                    <a:pt x="148" y="491"/>
                    <a:pt x="239" y="491"/>
                  </a:cubicBezTo>
                  <a:cubicBezTo>
                    <a:pt x="260" y="491"/>
                    <a:pt x="282" y="487"/>
                    <a:pt x="303" y="480"/>
                  </a:cubicBezTo>
                  <a:cubicBezTo>
                    <a:pt x="401" y="449"/>
                    <a:pt x="503" y="428"/>
                    <a:pt x="605" y="413"/>
                  </a:cubicBezTo>
                  <a:cubicBezTo>
                    <a:pt x="718" y="399"/>
                    <a:pt x="799" y="294"/>
                    <a:pt x="785" y="178"/>
                  </a:cubicBezTo>
                  <a:cubicBezTo>
                    <a:pt x="769" y="74"/>
                    <a:pt x="678" y="0"/>
                    <a:pt x="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27" name="Google Shape;18316;p89"/>
            <p:cNvSpPr/>
            <p:nvPr/>
          </p:nvSpPr>
          <p:spPr>
            <a:xfrm>
              <a:off x="2995410" y="2583783"/>
              <a:ext cx="35840" cy="64106"/>
            </a:xfrm>
            <a:custGeom>
              <a:avLst/>
              <a:gdLst/>
              <a:ahLst/>
              <a:cxnLst/>
              <a:rect l="l" t="t" r="r" b="b"/>
              <a:pathLst>
                <a:path w="1377" h="2463" extrusionOk="0">
                  <a:moveTo>
                    <a:pt x="691" y="1"/>
                  </a:moveTo>
                  <a:cubicBezTo>
                    <a:pt x="588" y="1"/>
                    <a:pt x="485" y="69"/>
                    <a:pt x="479" y="204"/>
                  </a:cubicBezTo>
                  <a:lnTo>
                    <a:pt x="479" y="387"/>
                  </a:lnTo>
                  <a:cubicBezTo>
                    <a:pt x="202" y="426"/>
                    <a:pt x="1" y="675"/>
                    <a:pt x="26" y="953"/>
                  </a:cubicBezTo>
                  <a:cubicBezTo>
                    <a:pt x="50" y="1225"/>
                    <a:pt x="275" y="1436"/>
                    <a:pt x="548" y="1436"/>
                  </a:cubicBezTo>
                  <a:cubicBezTo>
                    <a:pt x="554" y="1436"/>
                    <a:pt x="561" y="1436"/>
                    <a:pt x="567" y="1435"/>
                  </a:cubicBezTo>
                  <a:lnTo>
                    <a:pt x="817" y="1435"/>
                  </a:lnTo>
                  <a:cubicBezTo>
                    <a:pt x="820" y="1435"/>
                    <a:pt x="822" y="1435"/>
                    <a:pt x="824" y="1435"/>
                  </a:cubicBezTo>
                  <a:cubicBezTo>
                    <a:pt x="972" y="1435"/>
                    <a:pt x="973" y="1661"/>
                    <a:pt x="827" y="1661"/>
                  </a:cubicBezTo>
                  <a:cubicBezTo>
                    <a:pt x="824" y="1661"/>
                    <a:pt x="821" y="1661"/>
                    <a:pt x="817" y="1661"/>
                  </a:cubicBezTo>
                  <a:lnTo>
                    <a:pt x="448" y="1661"/>
                  </a:lnTo>
                  <a:cubicBezTo>
                    <a:pt x="425" y="1545"/>
                    <a:pt x="334" y="1491"/>
                    <a:pt x="243" y="1491"/>
                  </a:cubicBezTo>
                  <a:cubicBezTo>
                    <a:pt x="136" y="1491"/>
                    <a:pt x="29" y="1565"/>
                    <a:pt x="29" y="1703"/>
                  </a:cubicBezTo>
                  <a:cubicBezTo>
                    <a:pt x="29" y="1910"/>
                    <a:pt x="202" y="2079"/>
                    <a:pt x="413" y="2079"/>
                  </a:cubicBezTo>
                  <a:lnTo>
                    <a:pt x="479" y="2079"/>
                  </a:lnTo>
                  <a:lnTo>
                    <a:pt x="479" y="2255"/>
                  </a:lnTo>
                  <a:cubicBezTo>
                    <a:pt x="479" y="2371"/>
                    <a:pt x="571" y="2463"/>
                    <a:pt x="687" y="2463"/>
                  </a:cubicBezTo>
                  <a:cubicBezTo>
                    <a:pt x="803" y="2463"/>
                    <a:pt x="898" y="2371"/>
                    <a:pt x="902" y="2255"/>
                  </a:cubicBezTo>
                  <a:lnTo>
                    <a:pt x="902" y="2072"/>
                  </a:lnTo>
                  <a:cubicBezTo>
                    <a:pt x="1176" y="2034"/>
                    <a:pt x="1377" y="1784"/>
                    <a:pt x="1352" y="1506"/>
                  </a:cubicBezTo>
                  <a:cubicBezTo>
                    <a:pt x="1331" y="1229"/>
                    <a:pt x="1099" y="1020"/>
                    <a:pt x="827" y="1020"/>
                  </a:cubicBezTo>
                  <a:cubicBezTo>
                    <a:pt x="823" y="1020"/>
                    <a:pt x="818" y="1020"/>
                    <a:pt x="814" y="1020"/>
                  </a:cubicBezTo>
                  <a:lnTo>
                    <a:pt x="567" y="1020"/>
                  </a:lnTo>
                  <a:cubicBezTo>
                    <a:pt x="564" y="1021"/>
                    <a:pt x="561" y="1021"/>
                    <a:pt x="557" y="1021"/>
                  </a:cubicBezTo>
                  <a:cubicBezTo>
                    <a:pt x="409" y="1021"/>
                    <a:pt x="409" y="795"/>
                    <a:pt x="557" y="795"/>
                  </a:cubicBezTo>
                  <a:cubicBezTo>
                    <a:pt x="561" y="795"/>
                    <a:pt x="564" y="795"/>
                    <a:pt x="567" y="795"/>
                  </a:cubicBezTo>
                  <a:lnTo>
                    <a:pt x="933" y="795"/>
                  </a:lnTo>
                  <a:cubicBezTo>
                    <a:pt x="956" y="913"/>
                    <a:pt x="1048" y="968"/>
                    <a:pt x="1140" y="968"/>
                  </a:cubicBezTo>
                  <a:cubicBezTo>
                    <a:pt x="1246" y="968"/>
                    <a:pt x="1352" y="894"/>
                    <a:pt x="1352" y="756"/>
                  </a:cubicBezTo>
                  <a:cubicBezTo>
                    <a:pt x="1352" y="545"/>
                    <a:pt x="1180" y="380"/>
                    <a:pt x="969" y="380"/>
                  </a:cubicBezTo>
                  <a:lnTo>
                    <a:pt x="902" y="380"/>
                  </a:lnTo>
                  <a:lnTo>
                    <a:pt x="902" y="204"/>
                  </a:lnTo>
                  <a:cubicBezTo>
                    <a:pt x="896" y="69"/>
                    <a:pt x="79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Functions – sign up</a:t>
            </a:r>
            <a:endParaRPr lang="zh-CN" altLang="en-US" dirty="0"/>
          </a:p>
        </p:txBody>
      </p:sp>
      <p:sp>
        <p:nvSpPr>
          <p:cNvPr id="15" name="Google Shape;1630;p52"/>
          <p:cNvSpPr txBox="1">
            <a:spLocks noGrp="1"/>
          </p:cNvSpPr>
          <p:nvPr>
            <p:ph type="title" idx="2"/>
          </p:nvPr>
        </p:nvSpPr>
        <p:spPr>
          <a:xfrm>
            <a:off x="1658002" y="953591"/>
            <a:ext cx="2075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-GB" dirty="0"/>
              <a:t>ign up</a:t>
            </a:r>
            <a:endParaRPr dirty="0"/>
          </a:p>
        </p:txBody>
      </p:sp>
      <p:sp>
        <p:nvSpPr>
          <p:cNvPr id="16" name="Google Shape;1631;p52"/>
          <p:cNvSpPr txBox="1">
            <a:spLocks noGrp="1"/>
          </p:cNvSpPr>
          <p:nvPr>
            <p:ph type="subTitle" idx="1"/>
          </p:nvPr>
        </p:nvSpPr>
        <p:spPr>
          <a:xfrm>
            <a:off x="1631876" y="1316966"/>
            <a:ext cx="2235202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to sign one's name (as to a contract) in order to join to our app</a:t>
            </a:r>
            <a:endParaRPr sz="1200" dirty="0"/>
          </a:p>
        </p:txBody>
      </p:sp>
      <p:sp>
        <p:nvSpPr>
          <p:cNvPr id="17" name="Google Shape;1643;p52"/>
          <p:cNvSpPr/>
          <p:nvPr/>
        </p:nvSpPr>
        <p:spPr>
          <a:xfrm>
            <a:off x="679360" y="1070860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712;p52"/>
          <p:cNvGrpSpPr/>
          <p:nvPr/>
        </p:nvGrpSpPr>
        <p:grpSpPr>
          <a:xfrm>
            <a:off x="850313" y="1176956"/>
            <a:ext cx="230986" cy="360497"/>
            <a:chOff x="2704703" y="2900921"/>
            <a:chExt cx="230986" cy="360497"/>
          </a:xfrm>
        </p:grpSpPr>
        <p:sp>
          <p:nvSpPr>
            <p:cNvPr id="19" name="Google Shape;1713;p52"/>
            <p:cNvSpPr/>
            <p:nvPr/>
          </p:nvSpPr>
          <p:spPr>
            <a:xfrm>
              <a:off x="2817534" y="2906193"/>
              <a:ext cx="28299" cy="33545"/>
            </a:xfrm>
            <a:custGeom>
              <a:avLst/>
              <a:gdLst/>
              <a:ahLst/>
              <a:cxnLst/>
              <a:rect l="l" t="t" r="r" b="b"/>
              <a:pathLst>
                <a:path w="1079" h="1279" extrusionOk="0">
                  <a:moveTo>
                    <a:pt x="127" y="1"/>
                  </a:moveTo>
                  <a:cubicBezTo>
                    <a:pt x="59" y="1"/>
                    <a:pt x="0" y="59"/>
                    <a:pt x="0" y="128"/>
                  </a:cubicBezTo>
                  <a:lnTo>
                    <a:pt x="0" y="1062"/>
                  </a:lnTo>
                  <a:lnTo>
                    <a:pt x="1078" y="1278"/>
                  </a:lnTo>
                  <a:cubicBezTo>
                    <a:pt x="1078" y="292"/>
                    <a:pt x="448" y="56"/>
                    <a:pt x="149" y="3"/>
                  </a:cubicBezTo>
                  <a:cubicBezTo>
                    <a:pt x="142" y="2"/>
                    <a:pt x="134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714;p52"/>
            <p:cNvSpPr/>
            <p:nvPr/>
          </p:nvSpPr>
          <p:spPr>
            <a:xfrm>
              <a:off x="2794926" y="2928460"/>
              <a:ext cx="129905" cy="248637"/>
            </a:xfrm>
            <a:custGeom>
              <a:avLst/>
              <a:gdLst/>
              <a:ahLst/>
              <a:cxnLst/>
              <a:rect l="l" t="t" r="r" b="b"/>
              <a:pathLst>
                <a:path w="4953" h="9480" extrusionOk="0">
                  <a:moveTo>
                    <a:pt x="382" y="1"/>
                  </a:moveTo>
                  <a:cubicBezTo>
                    <a:pt x="284" y="1"/>
                    <a:pt x="198" y="76"/>
                    <a:pt x="179" y="174"/>
                  </a:cubicBezTo>
                  <a:lnTo>
                    <a:pt x="1" y="1079"/>
                  </a:lnTo>
                  <a:lnTo>
                    <a:pt x="2585" y="5385"/>
                  </a:lnTo>
                  <a:lnTo>
                    <a:pt x="2801" y="9480"/>
                  </a:lnTo>
                  <a:lnTo>
                    <a:pt x="3879" y="9480"/>
                  </a:lnTo>
                  <a:cubicBezTo>
                    <a:pt x="3879" y="6896"/>
                    <a:pt x="4952" y="6256"/>
                    <a:pt x="4952" y="3879"/>
                  </a:cubicBezTo>
                  <a:cubicBezTo>
                    <a:pt x="4952" y="261"/>
                    <a:pt x="1257" y="10"/>
                    <a:pt x="391" y="1"/>
                  </a:cubicBezTo>
                  <a:cubicBezTo>
                    <a:pt x="388" y="1"/>
                    <a:pt x="385" y="1"/>
                    <a:pt x="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715;p52"/>
            <p:cNvSpPr/>
            <p:nvPr/>
          </p:nvSpPr>
          <p:spPr>
            <a:xfrm>
              <a:off x="2710499" y="2949075"/>
              <a:ext cx="209033" cy="239405"/>
            </a:xfrm>
            <a:custGeom>
              <a:avLst/>
              <a:gdLst/>
              <a:ahLst/>
              <a:cxnLst/>
              <a:rect l="l" t="t" r="r" b="b"/>
              <a:pathLst>
                <a:path w="7970" h="9128" extrusionOk="0">
                  <a:moveTo>
                    <a:pt x="3174" y="1"/>
                  </a:moveTo>
                  <a:cubicBezTo>
                    <a:pt x="2898" y="1"/>
                    <a:pt x="2673" y="15"/>
                    <a:pt x="2532" y="28"/>
                  </a:cubicBezTo>
                  <a:cubicBezTo>
                    <a:pt x="2311" y="47"/>
                    <a:pt x="2142" y="235"/>
                    <a:pt x="2142" y="456"/>
                  </a:cubicBezTo>
                  <a:lnTo>
                    <a:pt x="2142" y="721"/>
                  </a:lnTo>
                  <a:lnTo>
                    <a:pt x="150" y="2713"/>
                  </a:lnTo>
                  <a:cubicBezTo>
                    <a:pt x="49" y="2814"/>
                    <a:pt x="1" y="2963"/>
                    <a:pt x="30" y="3103"/>
                  </a:cubicBezTo>
                  <a:lnTo>
                    <a:pt x="174" y="3815"/>
                  </a:lnTo>
                  <a:cubicBezTo>
                    <a:pt x="189" y="3901"/>
                    <a:pt x="256" y="3969"/>
                    <a:pt x="338" y="3988"/>
                  </a:cubicBezTo>
                  <a:cubicBezTo>
                    <a:pt x="571" y="4037"/>
                    <a:pt x="787" y="4057"/>
                    <a:pt x="987" y="4057"/>
                  </a:cubicBezTo>
                  <a:cubicBezTo>
                    <a:pt x="1755" y="4057"/>
                    <a:pt x="2276" y="3749"/>
                    <a:pt x="2551" y="3531"/>
                  </a:cubicBezTo>
                  <a:cubicBezTo>
                    <a:pt x="2633" y="3460"/>
                    <a:pt x="2733" y="3425"/>
                    <a:pt x="2834" y="3425"/>
                  </a:cubicBezTo>
                  <a:cubicBezTo>
                    <a:pt x="2905" y="3425"/>
                    <a:pt x="2976" y="3442"/>
                    <a:pt x="3042" y="3478"/>
                  </a:cubicBezTo>
                  <a:cubicBezTo>
                    <a:pt x="3470" y="3719"/>
                    <a:pt x="3875" y="3772"/>
                    <a:pt x="4151" y="3772"/>
                  </a:cubicBezTo>
                  <a:cubicBezTo>
                    <a:pt x="4372" y="3772"/>
                    <a:pt x="4509" y="3738"/>
                    <a:pt x="4509" y="3738"/>
                  </a:cubicBezTo>
                  <a:lnTo>
                    <a:pt x="4509" y="3738"/>
                  </a:lnTo>
                  <a:cubicBezTo>
                    <a:pt x="2537" y="5711"/>
                    <a:pt x="1921" y="7048"/>
                    <a:pt x="1921" y="7833"/>
                  </a:cubicBezTo>
                  <a:cubicBezTo>
                    <a:pt x="1921" y="8343"/>
                    <a:pt x="2161" y="8819"/>
                    <a:pt x="2570" y="9127"/>
                  </a:cubicBezTo>
                  <a:lnTo>
                    <a:pt x="7310" y="9127"/>
                  </a:lnTo>
                  <a:cubicBezTo>
                    <a:pt x="7310" y="9127"/>
                    <a:pt x="6607" y="8059"/>
                    <a:pt x="7377" y="4493"/>
                  </a:cubicBezTo>
                  <a:cubicBezTo>
                    <a:pt x="7969" y="1736"/>
                    <a:pt x="6627" y="755"/>
                    <a:pt x="5121" y="273"/>
                  </a:cubicBezTo>
                  <a:cubicBezTo>
                    <a:pt x="4441" y="54"/>
                    <a:pt x="3711" y="1"/>
                    <a:pt x="3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716;p52"/>
            <p:cNvSpPr/>
            <p:nvPr/>
          </p:nvSpPr>
          <p:spPr>
            <a:xfrm>
              <a:off x="2712152" y="3008375"/>
              <a:ext cx="145536" cy="174282"/>
            </a:xfrm>
            <a:custGeom>
              <a:avLst/>
              <a:gdLst/>
              <a:ahLst/>
              <a:cxnLst/>
              <a:rect l="l" t="t" r="r" b="b"/>
              <a:pathLst>
                <a:path w="5549" h="6645" extrusionOk="0">
                  <a:moveTo>
                    <a:pt x="2940" y="1"/>
                  </a:moveTo>
                  <a:cubicBezTo>
                    <a:pt x="2785" y="1"/>
                    <a:pt x="2642" y="52"/>
                    <a:pt x="2507" y="187"/>
                  </a:cubicBezTo>
                  <a:cubicBezTo>
                    <a:pt x="2097" y="598"/>
                    <a:pt x="1289" y="1013"/>
                    <a:pt x="151" y="1013"/>
                  </a:cubicBezTo>
                  <a:cubicBezTo>
                    <a:pt x="101" y="1013"/>
                    <a:pt x="51" y="1012"/>
                    <a:pt x="0" y="1010"/>
                  </a:cubicBezTo>
                  <a:lnTo>
                    <a:pt x="0" y="1010"/>
                  </a:lnTo>
                  <a:lnTo>
                    <a:pt x="111" y="1554"/>
                  </a:lnTo>
                  <a:cubicBezTo>
                    <a:pt x="126" y="1636"/>
                    <a:pt x="193" y="1703"/>
                    <a:pt x="275" y="1722"/>
                  </a:cubicBezTo>
                  <a:cubicBezTo>
                    <a:pt x="509" y="1771"/>
                    <a:pt x="727" y="1792"/>
                    <a:pt x="928" y="1792"/>
                  </a:cubicBezTo>
                  <a:cubicBezTo>
                    <a:pt x="1694" y="1792"/>
                    <a:pt x="2215" y="1486"/>
                    <a:pt x="2493" y="1265"/>
                  </a:cubicBezTo>
                  <a:cubicBezTo>
                    <a:pt x="2573" y="1197"/>
                    <a:pt x="2674" y="1162"/>
                    <a:pt x="2777" y="1162"/>
                  </a:cubicBezTo>
                  <a:cubicBezTo>
                    <a:pt x="2847" y="1162"/>
                    <a:pt x="2919" y="1179"/>
                    <a:pt x="2984" y="1212"/>
                  </a:cubicBezTo>
                  <a:cubicBezTo>
                    <a:pt x="3411" y="1457"/>
                    <a:pt x="3817" y="1511"/>
                    <a:pt x="4092" y="1511"/>
                  </a:cubicBezTo>
                  <a:cubicBezTo>
                    <a:pt x="4310" y="1511"/>
                    <a:pt x="4446" y="1477"/>
                    <a:pt x="4446" y="1477"/>
                  </a:cubicBezTo>
                  <a:lnTo>
                    <a:pt x="4446" y="1477"/>
                  </a:lnTo>
                  <a:cubicBezTo>
                    <a:pt x="2474" y="3450"/>
                    <a:pt x="1863" y="4783"/>
                    <a:pt x="1863" y="5567"/>
                  </a:cubicBezTo>
                  <a:cubicBezTo>
                    <a:pt x="1858" y="5966"/>
                    <a:pt x="2007" y="6351"/>
                    <a:pt x="2272" y="6645"/>
                  </a:cubicBezTo>
                  <a:lnTo>
                    <a:pt x="3585" y="6645"/>
                  </a:lnTo>
                  <a:lnTo>
                    <a:pt x="3585" y="6433"/>
                  </a:lnTo>
                  <a:cubicBezTo>
                    <a:pt x="3585" y="6433"/>
                    <a:pt x="2724" y="4927"/>
                    <a:pt x="4230" y="3199"/>
                  </a:cubicBezTo>
                  <a:cubicBezTo>
                    <a:pt x="5548" y="1698"/>
                    <a:pt x="5524" y="904"/>
                    <a:pt x="5409" y="577"/>
                  </a:cubicBezTo>
                  <a:cubicBezTo>
                    <a:pt x="5380" y="491"/>
                    <a:pt x="5300" y="437"/>
                    <a:pt x="5212" y="437"/>
                  </a:cubicBezTo>
                  <a:cubicBezTo>
                    <a:pt x="5196" y="437"/>
                    <a:pt x="5180" y="439"/>
                    <a:pt x="5163" y="442"/>
                  </a:cubicBezTo>
                  <a:cubicBezTo>
                    <a:pt x="5024" y="476"/>
                    <a:pt x="4891" y="490"/>
                    <a:pt x="4762" y="490"/>
                  </a:cubicBezTo>
                  <a:cubicBezTo>
                    <a:pt x="4008" y="490"/>
                    <a:pt x="3420" y="1"/>
                    <a:pt x="2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717;p52"/>
            <p:cNvSpPr/>
            <p:nvPr/>
          </p:nvSpPr>
          <p:spPr>
            <a:xfrm>
              <a:off x="2749631" y="3176966"/>
              <a:ext cx="169508" cy="28273"/>
            </a:xfrm>
            <a:custGeom>
              <a:avLst/>
              <a:gdLst/>
              <a:ahLst/>
              <a:cxnLst/>
              <a:rect l="l" t="t" r="r" b="b"/>
              <a:pathLst>
                <a:path w="6463" h="1078" extrusionOk="0">
                  <a:moveTo>
                    <a:pt x="434" y="0"/>
                  </a:moveTo>
                  <a:cubicBezTo>
                    <a:pt x="193" y="0"/>
                    <a:pt x="1" y="197"/>
                    <a:pt x="1" y="433"/>
                  </a:cubicBezTo>
                  <a:lnTo>
                    <a:pt x="1" y="1078"/>
                  </a:lnTo>
                  <a:lnTo>
                    <a:pt x="6463" y="1078"/>
                  </a:lnTo>
                  <a:lnTo>
                    <a:pt x="6463" y="433"/>
                  </a:lnTo>
                  <a:cubicBezTo>
                    <a:pt x="6463" y="197"/>
                    <a:pt x="6270" y="5"/>
                    <a:pt x="60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18;p52"/>
            <p:cNvSpPr/>
            <p:nvPr/>
          </p:nvSpPr>
          <p:spPr>
            <a:xfrm>
              <a:off x="2749631" y="3176966"/>
              <a:ext cx="56573" cy="28273"/>
            </a:xfrm>
            <a:custGeom>
              <a:avLst/>
              <a:gdLst/>
              <a:ahLst/>
              <a:cxnLst/>
              <a:rect l="l" t="t" r="r" b="b"/>
              <a:pathLst>
                <a:path w="2157" h="1078" extrusionOk="0">
                  <a:moveTo>
                    <a:pt x="434" y="0"/>
                  </a:moveTo>
                  <a:cubicBezTo>
                    <a:pt x="193" y="0"/>
                    <a:pt x="1" y="197"/>
                    <a:pt x="1" y="433"/>
                  </a:cubicBezTo>
                  <a:lnTo>
                    <a:pt x="1" y="1078"/>
                  </a:lnTo>
                  <a:lnTo>
                    <a:pt x="1728" y="1078"/>
                  </a:lnTo>
                  <a:lnTo>
                    <a:pt x="1728" y="433"/>
                  </a:lnTo>
                  <a:cubicBezTo>
                    <a:pt x="1728" y="197"/>
                    <a:pt x="1920" y="0"/>
                    <a:pt x="2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719;p52"/>
            <p:cNvSpPr/>
            <p:nvPr/>
          </p:nvSpPr>
          <p:spPr>
            <a:xfrm>
              <a:off x="2738405" y="3199679"/>
              <a:ext cx="192090" cy="56442"/>
            </a:xfrm>
            <a:custGeom>
              <a:avLst/>
              <a:gdLst/>
              <a:ahLst/>
              <a:cxnLst/>
              <a:rect l="l" t="t" r="r" b="b"/>
              <a:pathLst>
                <a:path w="7324" h="2152" extrusionOk="0">
                  <a:moveTo>
                    <a:pt x="429" y="0"/>
                  </a:moveTo>
                  <a:cubicBezTo>
                    <a:pt x="193" y="0"/>
                    <a:pt x="0" y="193"/>
                    <a:pt x="0" y="429"/>
                  </a:cubicBezTo>
                  <a:lnTo>
                    <a:pt x="0" y="1723"/>
                  </a:lnTo>
                  <a:cubicBezTo>
                    <a:pt x="0" y="1959"/>
                    <a:pt x="193" y="2151"/>
                    <a:pt x="429" y="2151"/>
                  </a:cubicBezTo>
                  <a:lnTo>
                    <a:pt x="6896" y="2151"/>
                  </a:lnTo>
                  <a:cubicBezTo>
                    <a:pt x="7131" y="2151"/>
                    <a:pt x="7324" y="1959"/>
                    <a:pt x="7324" y="1723"/>
                  </a:cubicBezTo>
                  <a:lnTo>
                    <a:pt x="7324" y="429"/>
                  </a:lnTo>
                  <a:cubicBezTo>
                    <a:pt x="7324" y="193"/>
                    <a:pt x="7131" y="0"/>
                    <a:pt x="68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720;p52"/>
            <p:cNvSpPr/>
            <p:nvPr/>
          </p:nvSpPr>
          <p:spPr>
            <a:xfrm>
              <a:off x="2738405" y="3199679"/>
              <a:ext cx="73463" cy="56442"/>
            </a:xfrm>
            <a:custGeom>
              <a:avLst/>
              <a:gdLst/>
              <a:ahLst/>
              <a:cxnLst/>
              <a:rect l="l" t="t" r="r" b="b"/>
              <a:pathLst>
                <a:path w="2801" h="2152" extrusionOk="0">
                  <a:moveTo>
                    <a:pt x="429" y="0"/>
                  </a:moveTo>
                  <a:cubicBezTo>
                    <a:pt x="193" y="0"/>
                    <a:pt x="0" y="193"/>
                    <a:pt x="0" y="429"/>
                  </a:cubicBezTo>
                  <a:lnTo>
                    <a:pt x="0" y="1723"/>
                  </a:lnTo>
                  <a:cubicBezTo>
                    <a:pt x="0" y="1959"/>
                    <a:pt x="193" y="2151"/>
                    <a:pt x="429" y="2151"/>
                  </a:cubicBezTo>
                  <a:lnTo>
                    <a:pt x="2801" y="2151"/>
                  </a:lnTo>
                  <a:cubicBezTo>
                    <a:pt x="2560" y="2151"/>
                    <a:pt x="2368" y="1959"/>
                    <a:pt x="2368" y="1723"/>
                  </a:cubicBezTo>
                  <a:lnTo>
                    <a:pt x="2368" y="429"/>
                  </a:lnTo>
                  <a:cubicBezTo>
                    <a:pt x="2368" y="193"/>
                    <a:pt x="2560" y="0"/>
                    <a:pt x="2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721;p52"/>
            <p:cNvSpPr/>
            <p:nvPr/>
          </p:nvSpPr>
          <p:spPr>
            <a:xfrm>
              <a:off x="2704703" y="2900921"/>
              <a:ext cx="230986" cy="360497"/>
            </a:xfrm>
            <a:custGeom>
              <a:avLst/>
              <a:gdLst/>
              <a:ahLst/>
              <a:cxnLst/>
              <a:rect l="l" t="t" r="r" b="b"/>
              <a:pathLst>
                <a:path w="8807" h="13745" extrusionOk="0">
                  <a:moveTo>
                    <a:pt x="4504" y="425"/>
                  </a:moveTo>
                  <a:cubicBezTo>
                    <a:pt x="4557" y="440"/>
                    <a:pt x="4615" y="459"/>
                    <a:pt x="4668" y="488"/>
                  </a:cubicBezTo>
                  <a:cubicBezTo>
                    <a:pt x="4860" y="579"/>
                    <a:pt x="5005" y="753"/>
                    <a:pt x="5101" y="993"/>
                  </a:cubicBezTo>
                  <a:cubicBezTo>
                    <a:pt x="4884" y="955"/>
                    <a:pt x="4682" y="926"/>
                    <a:pt x="4504" y="902"/>
                  </a:cubicBezTo>
                  <a:lnTo>
                    <a:pt x="4504" y="425"/>
                  </a:lnTo>
                  <a:close/>
                  <a:moveTo>
                    <a:pt x="7743" y="10737"/>
                  </a:moveTo>
                  <a:cubicBezTo>
                    <a:pt x="7868" y="10737"/>
                    <a:pt x="7974" y="10838"/>
                    <a:pt x="7974" y="10963"/>
                  </a:cubicBezTo>
                  <a:lnTo>
                    <a:pt x="7974" y="11194"/>
                  </a:lnTo>
                  <a:lnTo>
                    <a:pt x="7743" y="11194"/>
                  </a:lnTo>
                  <a:cubicBezTo>
                    <a:pt x="7741" y="11194"/>
                    <a:pt x="7739" y="11194"/>
                    <a:pt x="7738" y="11194"/>
                  </a:cubicBezTo>
                  <a:cubicBezTo>
                    <a:pt x="7473" y="11194"/>
                    <a:pt x="7475" y="11593"/>
                    <a:pt x="7743" y="11593"/>
                  </a:cubicBezTo>
                  <a:lnTo>
                    <a:pt x="8171" y="11593"/>
                  </a:lnTo>
                  <a:cubicBezTo>
                    <a:pt x="8301" y="11593"/>
                    <a:pt x="8402" y="11699"/>
                    <a:pt x="8402" y="11824"/>
                  </a:cubicBezTo>
                  <a:lnTo>
                    <a:pt x="8402" y="13114"/>
                  </a:lnTo>
                  <a:lnTo>
                    <a:pt x="8402" y="13119"/>
                  </a:lnTo>
                  <a:cubicBezTo>
                    <a:pt x="8402" y="13244"/>
                    <a:pt x="8301" y="13345"/>
                    <a:pt x="8176" y="13345"/>
                  </a:cubicBezTo>
                  <a:lnTo>
                    <a:pt x="1718" y="13345"/>
                  </a:lnTo>
                  <a:cubicBezTo>
                    <a:pt x="1593" y="13345"/>
                    <a:pt x="1487" y="13244"/>
                    <a:pt x="1487" y="13119"/>
                  </a:cubicBezTo>
                  <a:lnTo>
                    <a:pt x="1487" y="11824"/>
                  </a:lnTo>
                  <a:cubicBezTo>
                    <a:pt x="1487" y="11699"/>
                    <a:pt x="1593" y="11598"/>
                    <a:pt x="1718" y="11598"/>
                  </a:cubicBezTo>
                  <a:lnTo>
                    <a:pt x="6881" y="11598"/>
                  </a:lnTo>
                  <a:cubicBezTo>
                    <a:pt x="7151" y="11598"/>
                    <a:pt x="7151" y="11194"/>
                    <a:pt x="6881" y="11194"/>
                  </a:cubicBezTo>
                  <a:lnTo>
                    <a:pt x="1920" y="11194"/>
                  </a:lnTo>
                  <a:lnTo>
                    <a:pt x="1920" y="10963"/>
                  </a:lnTo>
                  <a:cubicBezTo>
                    <a:pt x="1920" y="10838"/>
                    <a:pt x="2021" y="10737"/>
                    <a:pt x="2147" y="10737"/>
                  </a:cubicBezTo>
                  <a:close/>
                  <a:moveTo>
                    <a:pt x="4336" y="1"/>
                  </a:moveTo>
                  <a:cubicBezTo>
                    <a:pt x="4318" y="1"/>
                    <a:pt x="4301" y="1"/>
                    <a:pt x="4283" y="2"/>
                  </a:cubicBezTo>
                  <a:cubicBezTo>
                    <a:pt x="4177" y="7"/>
                    <a:pt x="4100" y="93"/>
                    <a:pt x="4100" y="199"/>
                  </a:cubicBezTo>
                  <a:lnTo>
                    <a:pt x="4100" y="868"/>
                  </a:lnTo>
                  <a:cubicBezTo>
                    <a:pt x="3944" y="859"/>
                    <a:pt x="3821" y="858"/>
                    <a:pt x="3742" y="858"/>
                  </a:cubicBezTo>
                  <a:cubicBezTo>
                    <a:pt x="3688" y="858"/>
                    <a:pt x="3655" y="858"/>
                    <a:pt x="3643" y="858"/>
                  </a:cubicBezTo>
                  <a:cubicBezTo>
                    <a:pt x="3390" y="878"/>
                    <a:pt x="3402" y="1263"/>
                    <a:pt x="3658" y="1263"/>
                  </a:cubicBezTo>
                  <a:cubicBezTo>
                    <a:pt x="3659" y="1263"/>
                    <a:pt x="3661" y="1263"/>
                    <a:pt x="3662" y="1263"/>
                  </a:cubicBezTo>
                  <a:cubicBezTo>
                    <a:pt x="3665" y="1263"/>
                    <a:pt x="3700" y="1261"/>
                    <a:pt x="3762" y="1261"/>
                  </a:cubicBezTo>
                  <a:cubicBezTo>
                    <a:pt x="4211" y="1261"/>
                    <a:pt x="6064" y="1328"/>
                    <a:pt x="7218" y="2432"/>
                  </a:cubicBezTo>
                  <a:cubicBezTo>
                    <a:pt x="7863" y="3048"/>
                    <a:pt x="8185" y="3890"/>
                    <a:pt x="8185" y="4934"/>
                  </a:cubicBezTo>
                  <a:cubicBezTo>
                    <a:pt x="8185" y="6065"/>
                    <a:pt x="7940" y="6782"/>
                    <a:pt x="7675" y="7542"/>
                  </a:cubicBezTo>
                  <a:cubicBezTo>
                    <a:pt x="7415" y="8302"/>
                    <a:pt x="7141" y="9096"/>
                    <a:pt x="7112" y="10328"/>
                  </a:cubicBezTo>
                  <a:lnTo>
                    <a:pt x="2479" y="10328"/>
                  </a:lnTo>
                  <a:cubicBezTo>
                    <a:pt x="2387" y="10121"/>
                    <a:pt x="2344" y="9895"/>
                    <a:pt x="2349" y="9669"/>
                  </a:cubicBezTo>
                  <a:cubicBezTo>
                    <a:pt x="2349" y="9135"/>
                    <a:pt x="2676" y="7917"/>
                    <a:pt x="4875" y="5723"/>
                  </a:cubicBezTo>
                  <a:cubicBezTo>
                    <a:pt x="5006" y="5587"/>
                    <a:pt x="4906" y="5375"/>
                    <a:pt x="4734" y="5375"/>
                  </a:cubicBezTo>
                  <a:cubicBezTo>
                    <a:pt x="4718" y="5375"/>
                    <a:pt x="4700" y="5377"/>
                    <a:pt x="4682" y="5381"/>
                  </a:cubicBezTo>
                  <a:cubicBezTo>
                    <a:pt x="4680" y="5381"/>
                    <a:pt x="4560" y="5411"/>
                    <a:pt x="4367" y="5411"/>
                  </a:cubicBezTo>
                  <a:cubicBezTo>
                    <a:pt x="4120" y="5411"/>
                    <a:pt x="3755" y="5362"/>
                    <a:pt x="3369" y="5141"/>
                  </a:cubicBezTo>
                  <a:cubicBezTo>
                    <a:pt x="3273" y="5089"/>
                    <a:pt x="3168" y="5064"/>
                    <a:pt x="3064" y="5064"/>
                  </a:cubicBezTo>
                  <a:cubicBezTo>
                    <a:pt x="2917" y="5064"/>
                    <a:pt x="2770" y="5114"/>
                    <a:pt x="2652" y="5213"/>
                  </a:cubicBezTo>
                  <a:cubicBezTo>
                    <a:pt x="2401" y="5414"/>
                    <a:pt x="1923" y="5693"/>
                    <a:pt x="1217" y="5693"/>
                  </a:cubicBezTo>
                  <a:cubicBezTo>
                    <a:pt x="1028" y="5693"/>
                    <a:pt x="823" y="5673"/>
                    <a:pt x="602" y="5627"/>
                  </a:cubicBezTo>
                  <a:lnTo>
                    <a:pt x="434" y="4785"/>
                  </a:lnTo>
                  <a:lnTo>
                    <a:pt x="2507" y="2711"/>
                  </a:lnTo>
                  <a:cubicBezTo>
                    <a:pt x="2546" y="2672"/>
                    <a:pt x="2565" y="2624"/>
                    <a:pt x="2565" y="2567"/>
                  </a:cubicBezTo>
                  <a:lnTo>
                    <a:pt x="2565" y="2302"/>
                  </a:lnTo>
                  <a:cubicBezTo>
                    <a:pt x="2565" y="2182"/>
                    <a:pt x="2657" y="2085"/>
                    <a:pt x="2772" y="2076"/>
                  </a:cubicBezTo>
                  <a:cubicBezTo>
                    <a:pt x="2915" y="2062"/>
                    <a:pt x="3136" y="2047"/>
                    <a:pt x="3407" y="2047"/>
                  </a:cubicBezTo>
                  <a:cubicBezTo>
                    <a:pt x="3915" y="2047"/>
                    <a:pt x="4599" y="2100"/>
                    <a:pt x="5279" y="2316"/>
                  </a:cubicBezTo>
                  <a:cubicBezTo>
                    <a:pt x="5306" y="2326"/>
                    <a:pt x="5331" y="2330"/>
                    <a:pt x="5354" y="2330"/>
                  </a:cubicBezTo>
                  <a:cubicBezTo>
                    <a:pt x="5565" y="2330"/>
                    <a:pt x="5642" y="1996"/>
                    <a:pt x="5399" y="1931"/>
                  </a:cubicBezTo>
                  <a:cubicBezTo>
                    <a:pt x="4672" y="1702"/>
                    <a:pt x="3944" y="1647"/>
                    <a:pt x="3405" y="1647"/>
                  </a:cubicBezTo>
                  <a:cubicBezTo>
                    <a:pt x="3118" y="1647"/>
                    <a:pt x="2884" y="1663"/>
                    <a:pt x="2734" y="1676"/>
                  </a:cubicBezTo>
                  <a:cubicBezTo>
                    <a:pt x="2411" y="1705"/>
                    <a:pt x="2161" y="1980"/>
                    <a:pt x="2161" y="2307"/>
                  </a:cubicBezTo>
                  <a:lnTo>
                    <a:pt x="2161" y="2485"/>
                  </a:lnTo>
                  <a:lnTo>
                    <a:pt x="68" y="4578"/>
                  </a:lnTo>
                  <a:cubicBezTo>
                    <a:pt x="25" y="4626"/>
                    <a:pt x="1" y="4693"/>
                    <a:pt x="15" y="4761"/>
                  </a:cubicBezTo>
                  <a:lnTo>
                    <a:pt x="232" y="5834"/>
                  </a:lnTo>
                  <a:cubicBezTo>
                    <a:pt x="246" y="5911"/>
                    <a:pt x="304" y="5973"/>
                    <a:pt x="381" y="5993"/>
                  </a:cubicBezTo>
                  <a:cubicBezTo>
                    <a:pt x="684" y="6068"/>
                    <a:pt x="962" y="6100"/>
                    <a:pt x="1216" y="6100"/>
                  </a:cubicBezTo>
                  <a:cubicBezTo>
                    <a:pt x="2041" y="6100"/>
                    <a:pt x="2605" y="5765"/>
                    <a:pt x="2907" y="5526"/>
                  </a:cubicBezTo>
                  <a:cubicBezTo>
                    <a:pt x="2951" y="5487"/>
                    <a:pt x="3006" y="5467"/>
                    <a:pt x="3063" y="5467"/>
                  </a:cubicBezTo>
                  <a:cubicBezTo>
                    <a:pt x="3099" y="5467"/>
                    <a:pt x="3136" y="5475"/>
                    <a:pt x="3171" y="5492"/>
                  </a:cubicBezTo>
                  <a:cubicBezTo>
                    <a:pt x="3494" y="5680"/>
                    <a:pt x="3855" y="5786"/>
                    <a:pt x="4225" y="5810"/>
                  </a:cubicBezTo>
                  <a:cubicBezTo>
                    <a:pt x="2353" y="7773"/>
                    <a:pt x="1949" y="8985"/>
                    <a:pt x="1949" y="9669"/>
                  </a:cubicBezTo>
                  <a:cubicBezTo>
                    <a:pt x="1944" y="9895"/>
                    <a:pt x="1978" y="10121"/>
                    <a:pt x="2050" y="10337"/>
                  </a:cubicBezTo>
                  <a:cubicBezTo>
                    <a:pt x="1742" y="10386"/>
                    <a:pt x="1521" y="10650"/>
                    <a:pt x="1521" y="10958"/>
                  </a:cubicBezTo>
                  <a:lnTo>
                    <a:pt x="1521" y="11223"/>
                  </a:lnTo>
                  <a:cubicBezTo>
                    <a:pt x="1261" y="11309"/>
                    <a:pt x="1088" y="11550"/>
                    <a:pt x="1088" y="11824"/>
                  </a:cubicBezTo>
                  <a:lnTo>
                    <a:pt x="1088" y="13114"/>
                  </a:lnTo>
                  <a:cubicBezTo>
                    <a:pt x="1088" y="13465"/>
                    <a:pt x="1372" y="13744"/>
                    <a:pt x="1718" y="13744"/>
                  </a:cubicBezTo>
                  <a:lnTo>
                    <a:pt x="8176" y="13744"/>
                  </a:lnTo>
                  <a:cubicBezTo>
                    <a:pt x="8522" y="13744"/>
                    <a:pt x="8806" y="13465"/>
                    <a:pt x="8806" y="13114"/>
                  </a:cubicBezTo>
                  <a:lnTo>
                    <a:pt x="8806" y="11824"/>
                  </a:lnTo>
                  <a:cubicBezTo>
                    <a:pt x="8806" y="11550"/>
                    <a:pt x="8633" y="11309"/>
                    <a:pt x="8378" y="11223"/>
                  </a:cubicBezTo>
                  <a:lnTo>
                    <a:pt x="8378" y="10963"/>
                  </a:lnTo>
                  <a:cubicBezTo>
                    <a:pt x="8373" y="10612"/>
                    <a:pt x="8094" y="10328"/>
                    <a:pt x="7743" y="10328"/>
                  </a:cubicBezTo>
                  <a:lnTo>
                    <a:pt x="7516" y="10328"/>
                  </a:lnTo>
                  <a:cubicBezTo>
                    <a:pt x="7545" y="9163"/>
                    <a:pt x="7805" y="8403"/>
                    <a:pt x="8060" y="7677"/>
                  </a:cubicBezTo>
                  <a:cubicBezTo>
                    <a:pt x="8320" y="6916"/>
                    <a:pt x="8590" y="6132"/>
                    <a:pt x="8590" y="4939"/>
                  </a:cubicBezTo>
                  <a:cubicBezTo>
                    <a:pt x="8590" y="3774"/>
                    <a:pt x="8224" y="2836"/>
                    <a:pt x="7497" y="2143"/>
                  </a:cubicBezTo>
                  <a:cubicBezTo>
                    <a:pt x="6920" y="1595"/>
                    <a:pt x="6208" y="1277"/>
                    <a:pt x="5548" y="1099"/>
                  </a:cubicBezTo>
                  <a:cubicBezTo>
                    <a:pt x="5414" y="512"/>
                    <a:pt x="5091" y="242"/>
                    <a:pt x="4841" y="122"/>
                  </a:cubicBezTo>
                  <a:cubicBezTo>
                    <a:pt x="4684" y="44"/>
                    <a:pt x="4511" y="1"/>
                    <a:pt x="4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722;p52"/>
            <p:cNvSpPr/>
            <p:nvPr/>
          </p:nvSpPr>
          <p:spPr>
            <a:xfrm>
              <a:off x="2857400" y="2959723"/>
              <a:ext cx="24995" cy="16261"/>
            </a:xfrm>
            <a:custGeom>
              <a:avLst/>
              <a:gdLst/>
              <a:ahLst/>
              <a:cxnLst/>
              <a:rect l="l" t="t" r="r" b="b"/>
              <a:pathLst>
                <a:path w="953" h="620" extrusionOk="0">
                  <a:moveTo>
                    <a:pt x="293" y="0"/>
                  </a:moveTo>
                  <a:cubicBezTo>
                    <a:pt x="109" y="0"/>
                    <a:pt x="1" y="281"/>
                    <a:pt x="212" y="382"/>
                  </a:cubicBezTo>
                  <a:cubicBezTo>
                    <a:pt x="323" y="445"/>
                    <a:pt x="434" y="507"/>
                    <a:pt x="530" y="575"/>
                  </a:cubicBezTo>
                  <a:cubicBezTo>
                    <a:pt x="573" y="606"/>
                    <a:pt x="615" y="619"/>
                    <a:pt x="655" y="619"/>
                  </a:cubicBezTo>
                  <a:cubicBezTo>
                    <a:pt x="832" y="619"/>
                    <a:pt x="952" y="360"/>
                    <a:pt x="756" y="243"/>
                  </a:cubicBezTo>
                  <a:cubicBezTo>
                    <a:pt x="641" y="166"/>
                    <a:pt x="525" y="94"/>
                    <a:pt x="400" y="31"/>
                  </a:cubicBezTo>
                  <a:cubicBezTo>
                    <a:pt x="363" y="9"/>
                    <a:pt x="327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23;p52"/>
            <p:cNvSpPr/>
            <p:nvPr/>
          </p:nvSpPr>
          <p:spPr>
            <a:xfrm>
              <a:off x="2783963" y="2968588"/>
              <a:ext cx="10622" cy="16314"/>
            </a:xfrm>
            <a:custGeom>
              <a:avLst/>
              <a:gdLst/>
              <a:ahLst/>
              <a:cxnLst/>
              <a:rect l="l" t="t" r="r" b="b"/>
              <a:pathLst>
                <a:path w="405" h="622" extrusionOk="0">
                  <a:moveTo>
                    <a:pt x="202" y="1"/>
                  </a:moveTo>
                  <a:cubicBezTo>
                    <a:pt x="92" y="1"/>
                    <a:pt x="0" y="92"/>
                    <a:pt x="0" y="203"/>
                  </a:cubicBezTo>
                  <a:lnTo>
                    <a:pt x="0" y="420"/>
                  </a:lnTo>
                  <a:cubicBezTo>
                    <a:pt x="0" y="554"/>
                    <a:pt x="101" y="622"/>
                    <a:pt x="202" y="622"/>
                  </a:cubicBezTo>
                  <a:cubicBezTo>
                    <a:pt x="303" y="622"/>
                    <a:pt x="405" y="554"/>
                    <a:pt x="405" y="420"/>
                  </a:cubicBezTo>
                  <a:lnTo>
                    <a:pt x="405" y="203"/>
                  </a:lnTo>
                  <a:cubicBezTo>
                    <a:pt x="405" y="92"/>
                    <a:pt x="313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636;p52"/>
          <p:cNvSpPr txBox="1"/>
          <p:nvPr/>
        </p:nvSpPr>
        <p:spPr>
          <a:xfrm>
            <a:off x="6112011" y="953591"/>
            <a:ext cx="2075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9pPr>
          </a:lstStyle>
          <a:p>
            <a:r>
              <a:rPr lang="en-US"/>
              <a:t>login</a:t>
            </a:r>
            <a:endParaRPr lang="en-US" dirty="0"/>
          </a:p>
        </p:txBody>
      </p:sp>
      <p:sp>
        <p:nvSpPr>
          <p:cNvPr id="31" name="Google Shape;1637;p52"/>
          <p:cNvSpPr txBox="1"/>
          <p:nvPr/>
        </p:nvSpPr>
        <p:spPr>
          <a:xfrm>
            <a:off x="6081857" y="1273987"/>
            <a:ext cx="2166902" cy="61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None/>
              <a:defRPr sz="1600" b="0" i="0" u="none" strike="noStrike" cap="none">
                <a:solidFill>
                  <a:srgbClr val="242424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/>
            <a:r>
              <a:rPr lang="en-US" sz="1200" dirty="0"/>
              <a:t>a username and password that allows a user to log in to our app</a:t>
            </a:r>
          </a:p>
        </p:txBody>
      </p:sp>
      <p:sp>
        <p:nvSpPr>
          <p:cNvPr id="32" name="Google Shape;1639;p52"/>
          <p:cNvSpPr/>
          <p:nvPr/>
        </p:nvSpPr>
        <p:spPr>
          <a:xfrm>
            <a:off x="5207730" y="1115349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1724;p52"/>
          <p:cNvGrpSpPr/>
          <p:nvPr/>
        </p:nvGrpSpPr>
        <p:grpSpPr>
          <a:xfrm>
            <a:off x="5370579" y="1249684"/>
            <a:ext cx="247011" cy="304029"/>
            <a:chOff x="3603362" y="4331973"/>
            <a:chExt cx="247011" cy="304029"/>
          </a:xfrm>
        </p:grpSpPr>
        <p:sp>
          <p:nvSpPr>
            <p:cNvPr id="34" name="Google Shape;1725;p52"/>
            <p:cNvSpPr/>
            <p:nvPr/>
          </p:nvSpPr>
          <p:spPr>
            <a:xfrm>
              <a:off x="3607926" y="4336484"/>
              <a:ext cx="238041" cy="295086"/>
            </a:xfrm>
            <a:custGeom>
              <a:avLst/>
              <a:gdLst/>
              <a:ahLst/>
              <a:cxnLst/>
              <a:rect l="l" t="t" r="r" b="b"/>
              <a:pathLst>
                <a:path w="9076" h="11251" extrusionOk="0">
                  <a:moveTo>
                    <a:pt x="4538" y="0"/>
                  </a:moveTo>
                  <a:lnTo>
                    <a:pt x="0" y="905"/>
                  </a:lnTo>
                  <a:lnTo>
                    <a:pt x="0" y="7439"/>
                  </a:lnTo>
                  <a:lnTo>
                    <a:pt x="4538" y="11250"/>
                  </a:lnTo>
                  <a:lnTo>
                    <a:pt x="9075" y="7439"/>
                  </a:lnTo>
                  <a:lnTo>
                    <a:pt x="9075" y="905"/>
                  </a:lnTo>
                  <a:lnTo>
                    <a:pt x="45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726;p52"/>
            <p:cNvSpPr/>
            <p:nvPr/>
          </p:nvSpPr>
          <p:spPr>
            <a:xfrm>
              <a:off x="3626967" y="4355918"/>
              <a:ext cx="199932" cy="250787"/>
            </a:xfrm>
            <a:custGeom>
              <a:avLst/>
              <a:gdLst/>
              <a:ahLst/>
              <a:cxnLst/>
              <a:rect l="l" t="t" r="r" b="b"/>
              <a:pathLst>
                <a:path w="7623" h="9562" extrusionOk="0">
                  <a:moveTo>
                    <a:pt x="3812" y="0"/>
                  </a:moveTo>
                  <a:lnTo>
                    <a:pt x="1" y="761"/>
                  </a:lnTo>
                  <a:lnTo>
                    <a:pt x="1" y="6361"/>
                  </a:lnTo>
                  <a:lnTo>
                    <a:pt x="3812" y="9561"/>
                  </a:lnTo>
                  <a:lnTo>
                    <a:pt x="7623" y="6361"/>
                  </a:lnTo>
                  <a:lnTo>
                    <a:pt x="7623" y="761"/>
                  </a:lnTo>
                  <a:lnTo>
                    <a:pt x="38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27;p52"/>
            <p:cNvSpPr/>
            <p:nvPr/>
          </p:nvSpPr>
          <p:spPr>
            <a:xfrm>
              <a:off x="3626967" y="4372074"/>
              <a:ext cx="112464" cy="234631"/>
            </a:xfrm>
            <a:custGeom>
              <a:avLst/>
              <a:gdLst/>
              <a:ahLst/>
              <a:cxnLst/>
              <a:rect l="l" t="t" r="r" b="b"/>
              <a:pathLst>
                <a:path w="4288" h="8946" extrusionOk="0">
                  <a:moveTo>
                    <a:pt x="723" y="0"/>
                  </a:moveTo>
                  <a:lnTo>
                    <a:pt x="1" y="145"/>
                  </a:lnTo>
                  <a:lnTo>
                    <a:pt x="1" y="5745"/>
                  </a:lnTo>
                  <a:lnTo>
                    <a:pt x="3812" y="8945"/>
                  </a:lnTo>
                  <a:lnTo>
                    <a:pt x="4288" y="8546"/>
                  </a:lnTo>
                  <a:lnTo>
                    <a:pt x="723" y="5548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28;p52"/>
            <p:cNvSpPr/>
            <p:nvPr/>
          </p:nvSpPr>
          <p:spPr>
            <a:xfrm>
              <a:off x="3664971" y="4398328"/>
              <a:ext cx="123820" cy="123820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3" y="0"/>
                  </a:moveTo>
                  <a:cubicBezTo>
                    <a:pt x="1059" y="0"/>
                    <a:pt x="0" y="1059"/>
                    <a:pt x="0" y="2363"/>
                  </a:cubicBezTo>
                  <a:cubicBezTo>
                    <a:pt x="0" y="3662"/>
                    <a:pt x="1059" y="4720"/>
                    <a:pt x="2363" y="4720"/>
                  </a:cubicBezTo>
                  <a:cubicBezTo>
                    <a:pt x="3662" y="4720"/>
                    <a:pt x="4720" y="3662"/>
                    <a:pt x="4720" y="2363"/>
                  </a:cubicBezTo>
                  <a:cubicBezTo>
                    <a:pt x="4720" y="1059"/>
                    <a:pt x="3662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9;p52"/>
            <p:cNvSpPr/>
            <p:nvPr/>
          </p:nvSpPr>
          <p:spPr>
            <a:xfrm>
              <a:off x="3603362" y="4331973"/>
              <a:ext cx="247011" cy="304029"/>
            </a:xfrm>
            <a:custGeom>
              <a:avLst/>
              <a:gdLst/>
              <a:ahLst/>
              <a:cxnLst/>
              <a:rect l="l" t="t" r="r" b="b"/>
              <a:pathLst>
                <a:path w="9418" h="11592" extrusionOk="0">
                  <a:moveTo>
                    <a:pt x="4712" y="346"/>
                  </a:moveTo>
                  <a:lnTo>
                    <a:pt x="9076" y="1216"/>
                  </a:lnTo>
                  <a:lnTo>
                    <a:pt x="9076" y="7534"/>
                  </a:lnTo>
                  <a:lnTo>
                    <a:pt x="4712" y="11201"/>
                  </a:lnTo>
                  <a:lnTo>
                    <a:pt x="343" y="7534"/>
                  </a:lnTo>
                  <a:lnTo>
                    <a:pt x="343" y="1216"/>
                  </a:lnTo>
                  <a:lnTo>
                    <a:pt x="4712" y="346"/>
                  </a:lnTo>
                  <a:close/>
                  <a:moveTo>
                    <a:pt x="4710" y="0"/>
                  </a:moveTo>
                  <a:cubicBezTo>
                    <a:pt x="4698" y="0"/>
                    <a:pt x="4688" y="1"/>
                    <a:pt x="4678" y="4"/>
                  </a:cubicBezTo>
                  <a:lnTo>
                    <a:pt x="140" y="913"/>
                  </a:lnTo>
                  <a:cubicBezTo>
                    <a:pt x="59" y="928"/>
                    <a:pt x="1" y="1000"/>
                    <a:pt x="1" y="1077"/>
                  </a:cubicBezTo>
                  <a:lnTo>
                    <a:pt x="1" y="7611"/>
                  </a:lnTo>
                  <a:cubicBezTo>
                    <a:pt x="1" y="7664"/>
                    <a:pt x="25" y="7712"/>
                    <a:pt x="64" y="7741"/>
                  </a:cubicBezTo>
                  <a:lnTo>
                    <a:pt x="4601" y="11552"/>
                  </a:lnTo>
                  <a:cubicBezTo>
                    <a:pt x="4632" y="11578"/>
                    <a:pt x="4671" y="11592"/>
                    <a:pt x="4709" y="11592"/>
                  </a:cubicBezTo>
                  <a:cubicBezTo>
                    <a:pt x="4748" y="11592"/>
                    <a:pt x="4786" y="11578"/>
                    <a:pt x="4818" y="11552"/>
                  </a:cubicBezTo>
                  <a:lnTo>
                    <a:pt x="9355" y="7741"/>
                  </a:lnTo>
                  <a:cubicBezTo>
                    <a:pt x="9393" y="7712"/>
                    <a:pt x="9418" y="7664"/>
                    <a:pt x="9418" y="7611"/>
                  </a:cubicBezTo>
                  <a:lnTo>
                    <a:pt x="9418" y="1077"/>
                  </a:lnTo>
                  <a:cubicBezTo>
                    <a:pt x="9413" y="995"/>
                    <a:pt x="9360" y="928"/>
                    <a:pt x="9283" y="913"/>
                  </a:cubicBezTo>
                  <a:lnTo>
                    <a:pt x="4745" y="4"/>
                  </a:lnTo>
                  <a:cubicBezTo>
                    <a:pt x="4733" y="1"/>
                    <a:pt x="4721" y="0"/>
                    <a:pt x="4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30;p52"/>
            <p:cNvSpPr/>
            <p:nvPr/>
          </p:nvSpPr>
          <p:spPr>
            <a:xfrm>
              <a:off x="3622430" y="4351407"/>
              <a:ext cx="208876" cy="259731"/>
            </a:xfrm>
            <a:custGeom>
              <a:avLst/>
              <a:gdLst/>
              <a:ahLst/>
              <a:cxnLst/>
              <a:rect l="l" t="t" r="r" b="b"/>
              <a:pathLst>
                <a:path w="7964" h="9903" extrusionOk="0">
                  <a:moveTo>
                    <a:pt x="3983" y="0"/>
                  </a:moveTo>
                  <a:cubicBezTo>
                    <a:pt x="3971" y="0"/>
                    <a:pt x="3961" y="1"/>
                    <a:pt x="3951" y="4"/>
                  </a:cubicBezTo>
                  <a:lnTo>
                    <a:pt x="140" y="764"/>
                  </a:lnTo>
                  <a:cubicBezTo>
                    <a:pt x="58" y="783"/>
                    <a:pt x="1" y="851"/>
                    <a:pt x="1" y="933"/>
                  </a:cubicBezTo>
                  <a:lnTo>
                    <a:pt x="1" y="6533"/>
                  </a:lnTo>
                  <a:cubicBezTo>
                    <a:pt x="1" y="6582"/>
                    <a:pt x="25" y="6630"/>
                    <a:pt x="63" y="6663"/>
                  </a:cubicBezTo>
                  <a:lnTo>
                    <a:pt x="3874" y="9863"/>
                  </a:lnTo>
                  <a:cubicBezTo>
                    <a:pt x="3905" y="9890"/>
                    <a:pt x="3944" y="9903"/>
                    <a:pt x="3982" y="9903"/>
                  </a:cubicBezTo>
                  <a:cubicBezTo>
                    <a:pt x="4021" y="9903"/>
                    <a:pt x="4059" y="9890"/>
                    <a:pt x="4091" y="9863"/>
                  </a:cubicBezTo>
                  <a:lnTo>
                    <a:pt x="7906" y="6663"/>
                  </a:lnTo>
                  <a:cubicBezTo>
                    <a:pt x="7940" y="6630"/>
                    <a:pt x="7964" y="6582"/>
                    <a:pt x="7964" y="6533"/>
                  </a:cubicBezTo>
                  <a:lnTo>
                    <a:pt x="7964" y="5152"/>
                  </a:lnTo>
                  <a:cubicBezTo>
                    <a:pt x="7964" y="5039"/>
                    <a:pt x="7879" y="4983"/>
                    <a:pt x="7793" y="4983"/>
                  </a:cubicBezTo>
                  <a:cubicBezTo>
                    <a:pt x="7708" y="4983"/>
                    <a:pt x="7622" y="5039"/>
                    <a:pt x="7622" y="5152"/>
                  </a:cubicBezTo>
                  <a:lnTo>
                    <a:pt x="7622" y="6452"/>
                  </a:lnTo>
                  <a:lnTo>
                    <a:pt x="3985" y="9512"/>
                  </a:lnTo>
                  <a:lnTo>
                    <a:pt x="342" y="6456"/>
                  </a:lnTo>
                  <a:lnTo>
                    <a:pt x="342" y="1072"/>
                  </a:lnTo>
                  <a:lnTo>
                    <a:pt x="3985" y="346"/>
                  </a:lnTo>
                  <a:lnTo>
                    <a:pt x="7622" y="1072"/>
                  </a:lnTo>
                  <a:lnTo>
                    <a:pt x="7622" y="4306"/>
                  </a:lnTo>
                  <a:cubicBezTo>
                    <a:pt x="7622" y="4419"/>
                    <a:pt x="7708" y="4475"/>
                    <a:pt x="7793" y="4475"/>
                  </a:cubicBezTo>
                  <a:cubicBezTo>
                    <a:pt x="7879" y="4475"/>
                    <a:pt x="7964" y="4419"/>
                    <a:pt x="7964" y="4306"/>
                  </a:cubicBezTo>
                  <a:lnTo>
                    <a:pt x="7964" y="933"/>
                  </a:lnTo>
                  <a:cubicBezTo>
                    <a:pt x="7964" y="851"/>
                    <a:pt x="7906" y="779"/>
                    <a:pt x="7829" y="764"/>
                  </a:cubicBezTo>
                  <a:lnTo>
                    <a:pt x="4018" y="4"/>
                  </a:lnTo>
                  <a:cubicBezTo>
                    <a:pt x="4006" y="1"/>
                    <a:pt x="3994" y="0"/>
                    <a:pt x="3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31;p52"/>
            <p:cNvSpPr/>
            <p:nvPr/>
          </p:nvSpPr>
          <p:spPr>
            <a:xfrm>
              <a:off x="3660669" y="4393896"/>
              <a:ext cx="137826" cy="132711"/>
            </a:xfrm>
            <a:custGeom>
              <a:avLst/>
              <a:gdLst/>
              <a:ahLst/>
              <a:cxnLst/>
              <a:rect l="l" t="t" r="r" b="b"/>
              <a:pathLst>
                <a:path w="5255" h="5060" extrusionOk="0">
                  <a:moveTo>
                    <a:pt x="2527" y="342"/>
                  </a:moveTo>
                  <a:cubicBezTo>
                    <a:pt x="3734" y="342"/>
                    <a:pt x="4711" y="1319"/>
                    <a:pt x="4716" y="2532"/>
                  </a:cubicBezTo>
                  <a:cubicBezTo>
                    <a:pt x="4716" y="3412"/>
                    <a:pt x="4182" y="4211"/>
                    <a:pt x="3369" y="4553"/>
                  </a:cubicBezTo>
                  <a:cubicBezTo>
                    <a:pt x="3099" y="4664"/>
                    <a:pt x="2815" y="4718"/>
                    <a:pt x="2534" y="4718"/>
                  </a:cubicBezTo>
                  <a:cubicBezTo>
                    <a:pt x="1963" y="4718"/>
                    <a:pt x="1401" y="4495"/>
                    <a:pt x="982" y="4076"/>
                  </a:cubicBezTo>
                  <a:cubicBezTo>
                    <a:pt x="357" y="3455"/>
                    <a:pt x="164" y="2512"/>
                    <a:pt x="506" y="1694"/>
                  </a:cubicBezTo>
                  <a:cubicBezTo>
                    <a:pt x="843" y="876"/>
                    <a:pt x="1641" y="342"/>
                    <a:pt x="2527" y="342"/>
                  </a:cubicBezTo>
                  <a:close/>
                  <a:moveTo>
                    <a:pt x="2527" y="1"/>
                  </a:moveTo>
                  <a:cubicBezTo>
                    <a:pt x="1131" y="1"/>
                    <a:pt x="0" y="1131"/>
                    <a:pt x="0" y="2532"/>
                  </a:cubicBezTo>
                  <a:cubicBezTo>
                    <a:pt x="0" y="3552"/>
                    <a:pt x="616" y="4476"/>
                    <a:pt x="1559" y="4865"/>
                  </a:cubicBezTo>
                  <a:cubicBezTo>
                    <a:pt x="1874" y="4996"/>
                    <a:pt x="2204" y="5060"/>
                    <a:pt x="2531" y="5060"/>
                  </a:cubicBezTo>
                  <a:cubicBezTo>
                    <a:pt x="3189" y="5060"/>
                    <a:pt x="3834" y="4802"/>
                    <a:pt x="4317" y="4317"/>
                  </a:cubicBezTo>
                  <a:cubicBezTo>
                    <a:pt x="5038" y="3595"/>
                    <a:pt x="5255" y="2508"/>
                    <a:pt x="4865" y="1560"/>
                  </a:cubicBezTo>
                  <a:cubicBezTo>
                    <a:pt x="4475" y="617"/>
                    <a:pt x="3552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32;p52"/>
            <p:cNvSpPr/>
            <p:nvPr/>
          </p:nvSpPr>
          <p:spPr>
            <a:xfrm>
              <a:off x="3703709" y="4408137"/>
              <a:ext cx="47970" cy="104202"/>
            </a:xfrm>
            <a:custGeom>
              <a:avLst/>
              <a:gdLst/>
              <a:ahLst/>
              <a:cxnLst/>
              <a:rect l="l" t="t" r="r" b="b"/>
              <a:pathLst>
                <a:path w="1829" h="3973" extrusionOk="0">
                  <a:moveTo>
                    <a:pt x="917" y="0"/>
                  </a:moveTo>
                  <a:cubicBezTo>
                    <a:pt x="832" y="0"/>
                    <a:pt x="746" y="57"/>
                    <a:pt x="746" y="170"/>
                  </a:cubicBezTo>
                  <a:lnTo>
                    <a:pt x="746" y="550"/>
                  </a:lnTo>
                  <a:cubicBezTo>
                    <a:pt x="318" y="593"/>
                    <a:pt x="0" y="964"/>
                    <a:pt x="24" y="1392"/>
                  </a:cubicBezTo>
                  <a:cubicBezTo>
                    <a:pt x="44" y="1820"/>
                    <a:pt x="395" y="2152"/>
                    <a:pt x="823" y="2157"/>
                  </a:cubicBezTo>
                  <a:lnTo>
                    <a:pt x="1006" y="2157"/>
                  </a:lnTo>
                  <a:cubicBezTo>
                    <a:pt x="1261" y="2157"/>
                    <a:pt x="1468" y="2364"/>
                    <a:pt x="1468" y="2619"/>
                  </a:cubicBezTo>
                  <a:cubicBezTo>
                    <a:pt x="1468" y="2879"/>
                    <a:pt x="1261" y="3086"/>
                    <a:pt x="1006" y="3086"/>
                  </a:cubicBezTo>
                  <a:lnTo>
                    <a:pt x="732" y="3086"/>
                  </a:lnTo>
                  <a:cubicBezTo>
                    <a:pt x="525" y="3086"/>
                    <a:pt x="361" y="2917"/>
                    <a:pt x="361" y="2710"/>
                  </a:cubicBezTo>
                  <a:cubicBezTo>
                    <a:pt x="361" y="2597"/>
                    <a:pt x="276" y="2541"/>
                    <a:pt x="190" y="2541"/>
                  </a:cubicBezTo>
                  <a:cubicBezTo>
                    <a:pt x="105" y="2541"/>
                    <a:pt x="20" y="2597"/>
                    <a:pt x="20" y="2710"/>
                  </a:cubicBezTo>
                  <a:cubicBezTo>
                    <a:pt x="20" y="3105"/>
                    <a:pt x="337" y="3427"/>
                    <a:pt x="732" y="3427"/>
                  </a:cubicBezTo>
                  <a:lnTo>
                    <a:pt x="746" y="3427"/>
                  </a:lnTo>
                  <a:lnTo>
                    <a:pt x="746" y="3803"/>
                  </a:lnTo>
                  <a:cubicBezTo>
                    <a:pt x="746" y="3916"/>
                    <a:pt x="830" y="3972"/>
                    <a:pt x="915" y="3972"/>
                  </a:cubicBezTo>
                  <a:cubicBezTo>
                    <a:pt x="999" y="3972"/>
                    <a:pt x="1083" y="3916"/>
                    <a:pt x="1083" y="3803"/>
                  </a:cubicBezTo>
                  <a:lnTo>
                    <a:pt x="1083" y="3422"/>
                  </a:lnTo>
                  <a:cubicBezTo>
                    <a:pt x="1511" y="3379"/>
                    <a:pt x="1829" y="3009"/>
                    <a:pt x="1805" y="2580"/>
                  </a:cubicBezTo>
                  <a:cubicBezTo>
                    <a:pt x="1785" y="2152"/>
                    <a:pt x="1434" y="1815"/>
                    <a:pt x="1006" y="1815"/>
                  </a:cubicBezTo>
                  <a:lnTo>
                    <a:pt x="823" y="1815"/>
                  </a:lnTo>
                  <a:cubicBezTo>
                    <a:pt x="568" y="1815"/>
                    <a:pt x="361" y="1608"/>
                    <a:pt x="361" y="1349"/>
                  </a:cubicBezTo>
                  <a:cubicBezTo>
                    <a:pt x="361" y="1094"/>
                    <a:pt x="568" y="887"/>
                    <a:pt x="823" y="887"/>
                  </a:cubicBezTo>
                  <a:lnTo>
                    <a:pt x="1097" y="887"/>
                  </a:lnTo>
                  <a:cubicBezTo>
                    <a:pt x="1304" y="887"/>
                    <a:pt x="1473" y="1055"/>
                    <a:pt x="1473" y="1262"/>
                  </a:cubicBezTo>
                  <a:lnTo>
                    <a:pt x="1473" y="1440"/>
                  </a:lnTo>
                  <a:cubicBezTo>
                    <a:pt x="1473" y="1553"/>
                    <a:pt x="1558" y="1610"/>
                    <a:pt x="1643" y="1610"/>
                  </a:cubicBezTo>
                  <a:cubicBezTo>
                    <a:pt x="1729" y="1610"/>
                    <a:pt x="1814" y="1553"/>
                    <a:pt x="1814" y="1440"/>
                  </a:cubicBezTo>
                  <a:lnTo>
                    <a:pt x="1814" y="1262"/>
                  </a:lnTo>
                  <a:cubicBezTo>
                    <a:pt x="1809" y="867"/>
                    <a:pt x="1492" y="545"/>
                    <a:pt x="1097" y="545"/>
                  </a:cubicBezTo>
                  <a:lnTo>
                    <a:pt x="1088" y="545"/>
                  </a:lnTo>
                  <a:lnTo>
                    <a:pt x="1088" y="170"/>
                  </a:lnTo>
                  <a:cubicBezTo>
                    <a:pt x="1088" y="57"/>
                    <a:pt x="1002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876" y="1782328"/>
            <a:ext cx="1811746" cy="392544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1857" y="1788800"/>
            <a:ext cx="1594824" cy="345545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Functions – order &amp; cancel</a:t>
            </a:r>
            <a:endParaRPr lang="zh-CN" altLang="en-US" dirty="0"/>
          </a:p>
        </p:txBody>
      </p:sp>
      <p:sp>
        <p:nvSpPr>
          <p:cNvPr id="30" name="Google Shape;1634;p52"/>
          <p:cNvSpPr txBox="1"/>
          <p:nvPr/>
        </p:nvSpPr>
        <p:spPr>
          <a:xfrm>
            <a:off x="1863290" y="917414"/>
            <a:ext cx="2075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9pPr>
          </a:lstStyle>
          <a:p>
            <a:r>
              <a:rPr lang="en-US"/>
              <a:t>order</a:t>
            </a:r>
            <a:endParaRPr lang="en-US" dirty="0"/>
          </a:p>
        </p:txBody>
      </p:sp>
      <p:sp>
        <p:nvSpPr>
          <p:cNvPr id="31" name="Google Shape;1635;p52"/>
          <p:cNvSpPr txBox="1"/>
          <p:nvPr/>
        </p:nvSpPr>
        <p:spPr>
          <a:xfrm>
            <a:off x="1829645" y="1288901"/>
            <a:ext cx="2075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None/>
              <a:defRPr sz="1600" b="0" i="0" u="none" strike="noStrike" cap="none">
                <a:solidFill>
                  <a:srgbClr val="242424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/>
            <a:r>
              <a:rPr lang="en-US" sz="1200" dirty="0"/>
              <a:t>If the user want to buy the food, he can use order to take that</a:t>
            </a:r>
          </a:p>
        </p:txBody>
      </p:sp>
      <p:sp>
        <p:nvSpPr>
          <p:cNvPr id="32" name="Google Shape;1640;p52"/>
          <p:cNvSpPr/>
          <p:nvPr/>
        </p:nvSpPr>
        <p:spPr>
          <a:xfrm>
            <a:off x="869565" y="1115926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1644;p52"/>
          <p:cNvGrpSpPr/>
          <p:nvPr/>
        </p:nvGrpSpPr>
        <p:grpSpPr>
          <a:xfrm>
            <a:off x="995488" y="1252500"/>
            <a:ext cx="320939" cy="299419"/>
            <a:chOff x="1747347" y="3362840"/>
            <a:chExt cx="382161" cy="356537"/>
          </a:xfrm>
        </p:grpSpPr>
        <p:sp>
          <p:nvSpPr>
            <p:cNvPr id="34" name="Google Shape;1645;p52"/>
            <p:cNvSpPr/>
            <p:nvPr/>
          </p:nvSpPr>
          <p:spPr>
            <a:xfrm>
              <a:off x="1985125" y="3499407"/>
              <a:ext cx="83430" cy="83299"/>
            </a:xfrm>
            <a:custGeom>
              <a:avLst/>
              <a:gdLst/>
              <a:ahLst/>
              <a:cxnLst/>
              <a:rect l="l" t="t" r="r" b="b"/>
              <a:pathLst>
                <a:path w="3181" h="3176" extrusionOk="0">
                  <a:moveTo>
                    <a:pt x="1593" y="0"/>
                  </a:moveTo>
                  <a:cubicBezTo>
                    <a:pt x="712" y="0"/>
                    <a:pt x="0" y="712"/>
                    <a:pt x="0" y="1588"/>
                  </a:cubicBezTo>
                  <a:cubicBezTo>
                    <a:pt x="0" y="2464"/>
                    <a:pt x="712" y="3176"/>
                    <a:pt x="1593" y="3176"/>
                  </a:cubicBezTo>
                  <a:cubicBezTo>
                    <a:pt x="2468" y="3176"/>
                    <a:pt x="3181" y="2464"/>
                    <a:pt x="3181" y="1588"/>
                  </a:cubicBezTo>
                  <a:cubicBezTo>
                    <a:pt x="3181" y="712"/>
                    <a:pt x="2468" y="0"/>
                    <a:pt x="15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646;p52"/>
            <p:cNvSpPr/>
            <p:nvPr/>
          </p:nvSpPr>
          <p:spPr>
            <a:xfrm>
              <a:off x="1980431" y="3532086"/>
              <a:ext cx="92793" cy="50619"/>
            </a:xfrm>
            <a:custGeom>
              <a:avLst/>
              <a:gdLst/>
              <a:ahLst/>
              <a:cxnLst/>
              <a:rect l="l" t="t" r="r" b="b"/>
              <a:pathLst>
                <a:path w="3538" h="1930" extrusionOk="0">
                  <a:moveTo>
                    <a:pt x="217" y="0"/>
                  </a:moveTo>
                  <a:lnTo>
                    <a:pt x="217" y="0"/>
                  </a:lnTo>
                  <a:cubicBezTo>
                    <a:pt x="1" y="992"/>
                    <a:pt x="752" y="1930"/>
                    <a:pt x="1767" y="1930"/>
                  </a:cubicBezTo>
                  <a:cubicBezTo>
                    <a:pt x="2782" y="1930"/>
                    <a:pt x="3538" y="992"/>
                    <a:pt x="3321" y="0"/>
                  </a:cubicBezTo>
                  <a:lnTo>
                    <a:pt x="3321" y="0"/>
                  </a:lnTo>
                  <a:cubicBezTo>
                    <a:pt x="3162" y="732"/>
                    <a:pt x="2518" y="1251"/>
                    <a:pt x="1772" y="1251"/>
                  </a:cubicBezTo>
                  <a:cubicBezTo>
                    <a:pt x="1021" y="1251"/>
                    <a:pt x="376" y="732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647;p52"/>
            <p:cNvSpPr/>
            <p:nvPr/>
          </p:nvSpPr>
          <p:spPr>
            <a:xfrm>
              <a:off x="1752907" y="3493453"/>
              <a:ext cx="89383" cy="95311"/>
            </a:xfrm>
            <a:custGeom>
              <a:avLst/>
              <a:gdLst/>
              <a:ahLst/>
              <a:cxnLst/>
              <a:rect l="l" t="t" r="r" b="b"/>
              <a:pathLst>
                <a:path w="3408" h="3634" extrusionOk="0">
                  <a:moveTo>
                    <a:pt x="910" y="1"/>
                  </a:moveTo>
                  <a:cubicBezTo>
                    <a:pt x="409" y="1"/>
                    <a:pt x="0" y="405"/>
                    <a:pt x="0" y="906"/>
                  </a:cubicBezTo>
                  <a:lnTo>
                    <a:pt x="0" y="2724"/>
                  </a:lnTo>
                  <a:cubicBezTo>
                    <a:pt x="0" y="3225"/>
                    <a:pt x="409" y="3634"/>
                    <a:pt x="910" y="3634"/>
                  </a:cubicBezTo>
                  <a:lnTo>
                    <a:pt x="3407" y="3634"/>
                  </a:lnTo>
                  <a:lnTo>
                    <a:pt x="3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648;p52"/>
            <p:cNvSpPr/>
            <p:nvPr/>
          </p:nvSpPr>
          <p:spPr>
            <a:xfrm>
              <a:off x="1752907" y="3493978"/>
              <a:ext cx="89383" cy="94655"/>
            </a:xfrm>
            <a:custGeom>
              <a:avLst/>
              <a:gdLst/>
              <a:ahLst/>
              <a:cxnLst/>
              <a:rect l="l" t="t" r="r" b="b"/>
              <a:pathLst>
                <a:path w="3408" h="3609" extrusionOk="0">
                  <a:moveTo>
                    <a:pt x="703" y="0"/>
                  </a:moveTo>
                  <a:cubicBezTo>
                    <a:pt x="294" y="96"/>
                    <a:pt x="0" y="462"/>
                    <a:pt x="0" y="886"/>
                  </a:cubicBezTo>
                  <a:lnTo>
                    <a:pt x="0" y="2704"/>
                  </a:lnTo>
                  <a:cubicBezTo>
                    <a:pt x="0" y="3205"/>
                    <a:pt x="409" y="3609"/>
                    <a:pt x="910" y="3609"/>
                  </a:cubicBezTo>
                  <a:lnTo>
                    <a:pt x="3407" y="3609"/>
                  </a:lnTo>
                  <a:lnTo>
                    <a:pt x="3407" y="2931"/>
                  </a:lnTo>
                  <a:lnTo>
                    <a:pt x="1136" y="2931"/>
                  </a:lnTo>
                  <a:cubicBezTo>
                    <a:pt x="886" y="2931"/>
                    <a:pt x="679" y="2724"/>
                    <a:pt x="684" y="2473"/>
                  </a:cubicBezTo>
                  <a:lnTo>
                    <a:pt x="684" y="207"/>
                  </a:lnTo>
                  <a:cubicBezTo>
                    <a:pt x="684" y="135"/>
                    <a:pt x="688" y="68"/>
                    <a:pt x="7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649;p52"/>
            <p:cNvSpPr/>
            <p:nvPr/>
          </p:nvSpPr>
          <p:spPr>
            <a:xfrm>
              <a:off x="1842264" y="3392241"/>
              <a:ext cx="148815" cy="297735"/>
            </a:xfrm>
            <a:custGeom>
              <a:avLst/>
              <a:gdLst/>
              <a:ahLst/>
              <a:cxnLst/>
              <a:rect l="l" t="t" r="r" b="b"/>
              <a:pathLst>
                <a:path w="5674" h="11352" extrusionOk="0">
                  <a:moveTo>
                    <a:pt x="5673" y="1"/>
                  </a:moveTo>
                  <a:cubicBezTo>
                    <a:pt x="5673" y="1"/>
                    <a:pt x="3407" y="3860"/>
                    <a:pt x="0" y="3860"/>
                  </a:cubicBezTo>
                  <a:lnTo>
                    <a:pt x="0" y="7493"/>
                  </a:lnTo>
                  <a:cubicBezTo>
                    <a:pt x="3407" y="7493"/>
                    <a:pt x="5673" y="11352"/>
                    <a:pt x="5673" y="11352"/>
                  </a:cubicBezTo>
                  <a:lnTo>
                    <a:pt x="5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650;p52"/>
            <p:cNvSpPr/>
            <p:nvPr/>
          </p:nvSpPr>
          <p:spPr>
            <a:xfrm>
              <a:off x="1842264" y="3570824"/>
              <a:ext cx="148815" cy="119020"/>
            </a:xfrm>
            <a:custGeom>
              <a:avLst/>
              <a:gdLst/>
              <a:ahLst/>
              <a:cxnLst/>
              <a:rect l="l" t="t" r="r" b="b"/>
              <a:pathLst>
                <a:path w="5674" h="4538" extrusionOk="0">
                  <a:moveTo>
                    <a:pt x="0" y="1"/>
                  </a:moveTo>
                  <a:lnTo>
                    <a:pt x="0" y="679"/>
                  </a:lnTo>
                  <a:cubicBezTo>
                    <a:pt x="3407" y="679"/>
                    <a:pt x="5673" y="4538"/>
                    <a:pt x="5673" y="4538"/>
                  </a:cubicBezTo>
                  <a:lnTo>
                    <a:pt x="5673" y="3176"/>
                  </a:lnTo>
                  <a:cubicBezTo>
                    <a:pt x="5673" y="3176"/>
                    <a:pt x="3407" y="1"/>
                    <a:pt x="0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651;p52"/>
            <p:cNvSpPr/>
            <p:nvPr/>
          </p:nvSpPr>
          <p:spPr>
            <a:xfrm>
              <a:off x="1991053" y="3368400"/>
              <a:ext cx="35722" cy="345311"/>
            </a:xfrm>
            <a:custGeom>
              <a:avLst/>
              <a:gdLst/>
              <a:ahLst/>
              <a:cxnLst/>
              <a:rect l="l" t="t" r="r" b="b"/>
              <a:pathLst>
                <a:path w="1362" h="13166" extrusionOk="0">
                  <a:moveTo>
                    <a:pt x="0" y="1"/>
                  </a:moveTo>
                  <a:lnTo>
                    <a:pt x="0" y="13165"/>
                  </a:lnTo>
                  <a:lnTo>
                    <a:pt x="1362" y="13165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52;p52"/>
            <p:cNvSpPr/>
            <p:nvPr/>
          </p:nvSpPr>
          <p:spPr>
            <a:xfrm>
              <a:off x="1794556" y="3493453"/>
              <a:ext cx="47734" cy="95311"/>
            </a:xfrm>
            <a:custGeom>
              <a:avLst/>
              <a:gdLst/>
              <a:ahLst/>
              <a:cxnLst/>
              <a:rect l="l" t="t" r="r" b="b"/>
              <a:pathLst>
                <a:path w="1820" h="3634" extrusionOk="0">
                  <a:moveTo>
                    <a:pt x="0" y="1"/>
                  </a:moveTo>
                  <a:lnTo>
                    <a:pt x="0" y="3634"/>
                  </a:lnTo>
                  <a:lnTo>
                    <a:pt x="1819" y="36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53;p52"/>
            <p:cNvSpPr/>
            <p:nvPr/>
          </p:nvSpPr>
          <p:spPr>
            <a:xfrm>
              <a:off x="1812470" y="3618401"/>
              <a:ext cx="35748" cy="35879"/>
            </a:xfrm>
            <a:custGeom>
              <a:avLst/>
              <a:gdLst/>
              <a:ahLst/>
              <a:cxnLst/>
              <a:rect l="l" t="t" r="r" b="b"/>
              <a:pathLst>
                <a:path w="1363" h="1368" extrusionOk="0">
                  <a:moveTo>
                    <a:pt x="1" y="1"/>
                  </a:moveTo>
                  <a:lnTo>
                    <a:pt x="1" y="1367"/>
                  </a:lnTo>
                  <a:lnTo>
                    <a:pt x="1362" y="1367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54;p52"/>
            <p:cNvSpPr/>
            <p:nvPr/>
          </p:nvSpPr>
          <p:spPr>
            <a:xfrm>
              <a:off x="1794687" y="3588738"/>
              <a:ext cx="47603" cy="89252"/>
            </a:xfrm>
            <a:custGeom>
              <a:avLst/>
              <a:gdLst/>
              <a:ahLst/>
              <a:cxnLst/>
              <a:rect l="l" t="t" r="r" b="b"/>
              <a:pathLst>
                <a:path w="1815" h="3403" extrusionOk="0">
                  <a:moveTo>
                    <a:pt x="0" y="1"/>
                  </a:moveTo>
                  <a:lnTo>
                    <a:pt x="0" y="3403"/>
                  </a:lnTo>
                  <a:lnTo>
                    <a:pt x="905" y="3403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55;p52"/>
            <p:cNvSpPr/>
            <p:nvPr/>
          </p:nvSpPr>
          <p:spPr>
            <a:xfrm>
              <a:off x="1747347" y="3362840"/>
              <a:ext cx="326270" cy="356537"/>
            </a:xfrm>
            <a:custGeom>
              <a:avLst/>
              <a:gdLst/>
              <a:ahLst/>
              <a:cxnLst/>
              <a:rect l="l" t="t" r="r" b="b"/>
              <a:pathLst>
                <a:path w="12440" h="13594" extrusionOk="0">
                  <a:moveTo>
                    <a:pt x="10870" y="5433"/>
                  </a:moveTo>
                  <a:cubicBezTo>
                    <a:pt x="11539" y="5539"/>
                    <a:pt x="12035" y="6117"/>
                    <a:pt x="12035" y="6795"/>
                  </a:cubicBezTo>
                  <a:cubicBezTo>
                    <a:pt x="12035" y="7473"/>
                    <a:pt x="11539" y="8051"/>
                    <a:pt x="10870" y="8157"/>
                  </a:cubicBezTo>
                  <a:lnTo>
                    <a:pt x="10870" y="5433"/>
                  </a:lnTo>
                  <a:close/>
                  <a:moveTo>
                    <a:pt x="1589" y="5193"/>
                  </a:moveTo>
                  <a:lnTo>
                    <a:pt x="1589" y="8402"/>
                  </a:lnTo>
                  <a:lnTo>
                    <a:pt x="1122" y="8402"/>
                  </a:lnTo>
                  <a:cubicBezTo>
                    <a:pt x="737" y="8397"/>
                    <a:pt x="424" y="8089"/>
                    <a:pt x="429" y="7704"/>
                  </a:cubicBezTo>
                  <a:lnTo>
                    <a:pt x="424" y="7704"/>
                  </a:lnTo>
                  <a:lnTo>
                    <a:pt x="424" y="5890"/>
                  </a:lnTo>
                  <a:cubicBezTo>
                    <a:pt x="424" y="5505"/>
                    <a:pt x="737" y="5193"/>
                    <a:pt x="1122" y="5193"/>
                  </a:cubicBezTo>
                  <a:close/>
                  <a:moveTo>
                    <a:pt x="3407" y="5193"/>
                  </a:moveTo>
                  <a:lnTo>
                    <a:pt x="3407" y="8402"/>
                  </a:lnTo>
                  <a:lnTo>
                    <a:pt x="2017" y="8402"/>
                  </a:lnTo>
                  <a:lnTo>
                    <a:pt x="2017" y="5193"/>
                  </a:lnTo>
                  <a:close/>
                  <a:moveTo>
                    <a:pt x="3634" y="9961"/>
                  </a:moveTo>
                  <a:lnTo>
                    <a:pt x="3634" y="10895"/>
                  </a:lnTo>
                  <a:lnTo>
                    <a:pt x="3229" y="10895"/>
                  </a:lnTo>
                  <a:lnTo>
                    <a:pt x="3480" y="9961"/>
                  </a:lnTo>
                  <a:close/>
                  <a:moveTo>
                    <a:pt x="3340" y="8826"/>
                  </a:moveTo>
                  <a:lnTo>
                    <a:pt x="2546" y="11804"/>
                  </a:lnTo>
                  <a:lnTo>
                    <a:pt x="2017" y="11804"/>
                  </a:lnTo>
                  <a:lnTo>
                    <a:pt x="2017" y="8826"/>
                  </a:lnTo>
                  <a:close/>
                  <a:moveTo>
                    <a:pt x="10442" y="429"/>
                  </a:moveTo>
                  <a:lnTo>
                    <a:pt x="10442" y="13166"/>
                  </a:lnTo>
                  <a:lnTo>
                    <a:pt x="9509" y="13166"/>
                  </a:lnTo>
                  <a:lnTo>
                    <a:pt x="9509" y="4197"/>
                  </a:lnTo>
                  <a:cubicBezTo>
                    <a:pt x="9509" y="4055"/>
                    <a:pt x="9402" y="3984"/>
                    <a:pt x="9295" y="3984"/>
                  </a:cubicBezTo>
                  <a:cubicBezTo>
                    <a:pt x="9188" y="3984"/>
                    <a:pt x="9080" y="4055"/>
                    <a:pt x="9080" y="4197"/>
                  </a:cubicBezTo>
                  <a:lnTo>
                    <a:pt x="9080" y="11775"/>
                  </a:lnTo>
                  <a:cubicBezTo>
                    <a:pt x="8720" y="11280"/>
                    <a:pt x="8320" y="10818"/>
                    <a:pt x="7882" y="10389"/>
                  </a:cubicBezTo>
                  <a:cubicBezTo>
                    <a:pt x="7339" y="9850"/>
                    <a:pt x="6718" y="9389"/>
                    <a:pt x="6039" y="9028"/>
                  </a:cubicBezTo>
                  <a:cubicBezTo>
                    <a:pt x="5361" y="8662"/>
                    <a:pt x="4606" y="8445"/>
                    <a:pt x="3831" y="8407"/>
                  </a:cubicBezTo>
                  <a:lnTo>
                    <a:pt x="3831" y="5188"/>
                  </a:lnTo>
                  <a:cubicBezTo>
                    <a:pt x="4606" y="5145"/>
                    <a:pt x="5361" y="4933"/>
                    <a:pt x="6039" y="4567"/>
                  </a:cubicBezTo>
                  <a:cubicBezTo>
                    <a:pt x="6718" y="4201"/>
                    <a:pt x="7339" y="3744"/>
                    <a:pt x="7882" y="3205"/>
                  </a:cubicBezTo>
                  <a:cubicBezTo>
                    <a:pt x="8320" y="2777"/>
                    <a:pt x="8720" y="2315"/>
                    <a:pt x="9080" y="1820"/>
                  </a:cubicBezTo>
                  <a:lnTo>
                    <a:pt x="9080" y="3177"/>
                  </a:lnTo>
                  <a:cubicBezTo>
                    <a:pt x="9080" y="3319"/>
                    <a:pt x="9188" y="3389"/>
                    <a:pt x="9295" y="3389"/>
                  </a:cubicBezTo>
                  <a:cubicBezTo>
                    <a:pt x="9402" y="3389"/>
                    <a:pt x="9509" y="3319"/>
                    <a:pt x="9509" y="3177"/>
                  </a:cubicBezTo>
                  <a:lnTo>
                    <a:pt x="9509" y="429"/>
                  </a:lnTo>
                  <a:close/>
                  <a:moveTo>
                    <a:pt x="9292" y="1"/>
                  </a:moveTo>
                  <a:cubicBezTo>
                    <a:pt x="9177" y="1"/>
                    <a:pt x="9080" y="97"/>
                    <a:pt x="9080" y="213"/>
                  </a:cubicBezTo>
                  <a:lnTo>
                    <a:pt x="9080" y="1059"/>
                  </a:lnTo>
                  <a:cubicBezTo>
                    <a:pt x="8652" y="1733"/>
                    <a:pt x="8147" y="2349"/>
                    <a:pt x="7579" y="2907"/>
                  </a:cubicBezTo>
                  <a:cubicBezTo>
                    <a:pt x="6703" y="3754"/>
                    <a:pt x="5303" y="4769"/>
                    <a:pt x="3619" y="4769"/>
                  </a:cubicBezTo>
                  <a:lnTo>
                    <a:pt x="1122" y="4769"/>
                  </a:lnTo>
                  <a:cubicBezTo>
                    <a:pt x="501" y="4769"/>
                    <a:pt x="1" y="5270"/>
                    <a:pt x="1" y="5890"/>
                  </a:cubicBezTo>
                  <a:lnTo>
                    <a:pt x="1" y="7709"/>
                  </a:lnTo>
                  <a:cubicBezTo>
                    <a:pt x="1" y="8325"/>
                    <a:pt x="501" y="8826"/>
                    <a:pt x="1122" y="8826"/>
                  </a:cubicBezTo>
                  <a:lnTo>
                    <a:pt x="1589" y="8826"/>
                  </a:lnTo>
                  <a:lnTo>
                    <a:pt x="1589" y="12021"/>
                  </a:lnTo>
                  <a:cubicBezTo>
                    <a:pt x="1589" y="12136"/>
                    <a:pt x="1685" y="12232"/>
                    <a:pt x="1800" y="12232"/>
                  </a:cubicBezTo>
                  <a:lnTo>
                    <a:pt x="2710" y="12232"/>
                  </a:lnTo>
                  <a:cubicBezTo>
                    <a:pt x="2806" y="12232"/>
                    <a:pt x="2893" y="12170"/>
                    <a:pt x="2917" y="12073"/>
                  </a:cubicBezTo>
                  <a:lnTo>
                    <a:pt x="3119" y="11323"/>
                  </a:lnTo>
                  <a:lnTo>
                    <a:pt x="3850" y="11323"/>
                  </a:lnTo>
                  <a:cubicBezTo>
                    <a:pt x="3966" y="11323"/>
                    <a:pt x="4062" y="11227"/>
                    <a:pt x="4062" y="11111"/>
                  </a:cubicBezTo>
                  <a:lnTo>
                    <a:pt x="4062" y="9749"/>
                  </a:lnTo>
                  <a:cubicBezTo>
                    <a:pt x="4062" y="9629"/>
                    <a:pt x="3966" y="9533"/>
                    <a:pt x="3850" y="9533"/>
                  </a:cubicBezTo>
                  <a:lnTo>
                    <a:pt x="3595" y="9533"/>
                  </a:lnTo>
                  <a:lnTo>
                    <a:pt x="3783" y="8830"/>
                  </a:lnTo>
                  <a:cubicBezTo>
                    <a:pt x="5395" y="8888"/>
                    <a:pt x="6732" y="9865"/>
                    <a:pt x="7579" y="10688"/>
                  </a:cubicBezTo>
                  <a:cubicBezTo>
                    <a:pt x="8152" y="11241"/>
                    <a:pt x="8652" y="11862"/>
                    <a:pt x="9085" y="12531"/>
                  </a:cubicBezTo>
                  <a:lnTo>
                    <a:pt x="9085" y="13377"/>
                  </a:lnTo>
                  <a:cubicBezTo>
                    <a:pt x="9085" y="13498"/>
                    <a:pt x="9177" y="13594"/>
                    <a:pt x="9297" y="13594"/>
                  </a:cubicBezTo>
                  <a:lnTo>
                    <a:pt x="10659" y="13594"/>
                  </a:lnTo>
                  <a:cubicBezTo>
                    <a:pt x="10774" y="13594"/>
                    <a:pt x="10870" y="13498"/>
                    <a:pt x="10870" y="13377"/>
                  </a:cubicBezTo>
                  <a:lnTo>
                    <a:pt x="10870" y="8585"/>
                  </a:lnTo>
                  <a:cubicBezTo>
                    <a:pt x="11770" y="8465"/>
                    <a:pt x="12439" y="7700"/>
                    <a:pt x="12439" y="6795"/>
                  </a:cubicBezTo>
                  <a:cubicBezTo>
                    <a:pt x="12439" y="5890"/>
                    <a:pt x="11770" y="5125"/>
                    <a:pt x="10870" y="5010"/>
                  </a:cubicBezTo>
                  <a:lnTo>
                    <a:pt x="10870" y="213"/>
                  </a:lnTo>
                  <a:cubicBezTo>
                    <a:pt x="10870" y="97"/>
                    <a:pt x="10774" y="1"/>
                    <a:pt x="10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56;p52"/>
            <p:cNvSpPr/>
            <p:nvPr/>
          </p:nvSpPr>
          <p:spPr>
            <a:xfrm>
              <a:off x="2096802" y="3535496"/>
              <a:ext cx="32706" cy="11120"/>
            </a:xfrm>
            <a:custGeom>
              <a:avLst/>
              <a:gdLst/>
              <a:ahLst/>
              <a:cxnLst/>
              <a:rect l="l" t="t" r="r" b="b"/>
              <a:pathLst>
                <a:path w="1247" h="424" extrusionOk="0">
                  <a:moveTo>
                    <a:pt x="284" y="0"/>
                  </a:moveTo>
                  <a:cubicBezTo>
                    <a:pt x="0" y="0"/>
                    <a:pt x="0" y="424"/>
                    <a:pt x="284" y="424"/>
                  </a:cubicBezTo>
                  <a:lnTo>
                    <a:pt x="963" y="424"/>
                  </a:lnTo>
                  <a:cubicBezTo>
                    <a:pt x="1247" y="424"/>
                    <a:pt x="1247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57;p52"/>
            <p:cNvSpPr/>
            <p:nvPr/>
          </p:nvSpPr>
          <p:spPr>
            <a:xfrm>
              <a:off x="2074325" y="3468327"/>
              <a:ext cx="27460" cy="23657"/>
            </a:xfrm>
            <a:custGeom>
              <a:avLst/>
              <a:gdLst/>
              <a:ahLst/>
              <a:cxnLst/>
              <a:rect l="l" t="t" r="r" b="b"/>
              <a:pathLst>
                <a:path w="1047" h="902" extrusionOk="0">
                  <a:moveTo>
                    <a:pt x="748" y="0"/>
                  </a:moveTo>
                  <a:cubicBezTo>
                    <a:pt x="701" y="0"/>
                    <a:pt x="652" y="18"/>
                    <a:pt x="607" y="59"/>
                  </a:cubicBezTo>
                  <a:lnTo>
                    <a:pt x="126" y="540"/>
                  </a:lnTo>
                  <a:cubicBezTo>
                    <a:pt x="1" y="675"/>
                    <a:pt x="92" y="892"/>
                    <a:pt x="275" y="901"/>
                  </a:cubicBezTo>
                  <a:cubicBezTo>
                    <a:pt x="333" y="901"/>
                    <a:pt x="386" y="877"/>
                    <a:pt x="424" y="839"/>
                  </a:cubicBezTo>
                  <a:lnTo>
                    <a:pt x="906" y="357"/>
                  </a:lnTo>
                  <a:cubicBezTo>
                    <a:pt x="1047" y="205"/>
                    <a:pt x="909" y="0"/>
                    <a:pt x="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658;p52"/>
            <p:cNvSpPr/>
            <p:nvPr/>
          </p:nvSpPr>
          <p:spPr>
            <a:xfrm>
              <a:off x="2073905" y="3590337"/>
              <a:ext cx="27880" cy="23579"/>
            </a:xfrm>
            <a:custGeom>
              <a:avLst/>
              <a:gdLst/>
              <a:ahLst/>
              <a:cxnLst/>
              <a:rect l="l" t="t" r="r" b="b"/>
              <a:pathLst>
                <a:path w="1063" h="899" extrusionOk="0">
                  <a:moveTo>
                    <a:pt x="298" y="1"/>
                  </a:moveTo>
                  <a:cubicBezTo>
                    <a:pt x="138" y="1"/>
                    <a:pt x="1" y="202"/>
                    <a:pt x="142" y="358"/>
                  </a:cubicBezTo>
                  <a:lnTo>
                    <a:pt x="623" y="840"/>
                  </a:lnTo>
                  <a:cubicBezTo>
                    <a:pt x="668" y="881"/>
                    <a:pt x="717" y="898"/>
                    <a:pt x="764" y="898"/>
                  </a:cubicBezTo>
                  <a:cubicBezTo>
                    <a:pt x="925" y="898"/>
                    <a:pt x="1063" y="694"/>
                    <a:pt x="922" y="541"/>
                  </a:cubicBezTo>
                  <a:lnTo>
                    <a:pt x="440" y="60"/>
                  </a:lnTo>
                  <a:cubicBezTo>
                    <a:pt x="395" y="18"/>
                    <a:pt x="346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1632;p52"/>
          <p:cNvSpPr txBox="1"/>
          <p:nvPr/>
        </p:nvSpPr>
        <p:spPr>
          <a:xfrm>
            <a:off x="6314655" y="917414"/>
            <a:ext cx="2075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9pPr>
          </a:lstStyle>
          <a:p>
            <a:r>
              <a:rPr lang="en-US"/>
              <a:t>cancel</a:t>
            </a:r>
            <a:endParaRPr lang="en-US" dirty="0"/>
          </a:p>
        </p:txBody>
      </p:sp>
      <p:sp>
        <p:nvSpPr>
          <p:cNvPr id="49" name="Google Shape;1633;p52"/>
          <p:cNvSpPr txBox="1"/>
          <p:nvPr/>
        </p:nvSpPr>
        <p:spPr>
          <a:xfrm>
            <a:off x="6311341" y="1264362"/>
            <a:ext cx="2075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None/>
              <a:defRPr sz="1600" b="0" i="0" u="none" strike="noStrike" cap="none">
                <a:solidFill>
                  <a:srgbClr val="242424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/>
            <a:r>
              <a:rPr lang="en-US" sz="1200" dirty="0"/>
              <a:t>It a user </a:t>
            </a:r>
            <a:r>
              <a:rPr lang="en-US" sz="1200" dirty="0" err="1"/>
              <a:t>does’t</a:t>
            </a:r>
            <a:r>
              <a:rPr lang="en-US" sz="1200" dirty="0"/>
              <a:t> want to buy the food any more, he can cancel</a:t>
            </a:r>
          </a:p>
        </p:txBody>
      </p:sp>
      <p:sp>
        <p:nvSpPr>
          <p:cNvPr id="50" name="Google Shape;1641;p52"/>
          <p:cNvSpPr/>
          <p:nvPr/>
        </p:nvSpPr>
        <p:spPr>
          <a:xfrm>
            <a:off x="5340918" y="1137314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1679;p52"/>
          <p:cNvGrpSpPr/>
          <p:nvPr/>
        </p:nvGrpSpPr>
        <p:grpSpPr>
          <a:xfrm>
            <a:off x="5500420" y="1254386"/>
            <a:ext cx="253699" cy="338571"/>
            <a:chOff x="912027" y="3826385"/>
            <a:chExt cx="253699" cy="338571"/>
          </a:xfrm>
        </p:grpSpPr>
        <p:sp>
          <p:nvSpPr>
            <p:cNvPr id="52" name="Google Shape;1680;p52"/>
            <p:cNvSpPr/>
            <p:nvPr/>
          </p:nvSpPr>
          <p:spPr>
            <a:xfrm>
              <a:off x="997083" y="3900976"/>
              <a:ext cx="29952" cy="65516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84" y="0"/>
                  </a:moveTo>
                  <a:cubicBezTo>
                    <a:pt x="309" y="0"/>
                    <a:pt x="1" y="303"/>
                    <a:pt x="1" y="683"/>
                  </a:cubicBezTo>
                  <a:lnTo>
                    <a:pt x="1" y="842"/>
                  </a:lnTo>
                  <a:cubicBezTo>
                    <a:pt x="1" y="1035"/>
                    <a:pt x="35" y="1232"/>
                    <a:pt x="97" y="1415"/>
                  </a:cubicBezTo>
                  <a:lnTo>
                    <a:pt x="458" y="2497"/>
                  </a:lnTo>
                  <a:lnTo>
                    <a:pt x="1141" y="2497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681;p52"/>
            <p:cNvSpPr/>
            <p:nvPr/>
          </p:nvSpPr>
          <p:spPr>
            <a:xfrm>
              <a:off x="1009095" y="3895022"/>
              <a:ext cx="71575" cy="71601"/>
            </a:xfrm>
            <a:custGeom>
              <a:avLst/>
              <a:gdLst/>
              <a:ahLst/>
              <a:cxnLst/>
              <a:rect l="l" t="t" r="r" b="b"/>
              <a:pathLst>
                <a:path w="2729" h="2730" extrusionOk="0">
                  <a:moveTo>
                    <a:pt x="683" y="1"/>
                  </a:moveTo>
                  <a:cubicBezTo>
                    <a:pt x="303" y="1"/>
                    <a:pt x="0" y="304"/>
                    <a:pt x="0" y="684"/>
                  </a:cubicBezTo>
                  <a:cubicBezTo>
                    <a:pt x="0" y="934"/>
                    <a:pt x="202" y="1136"/>
                    <a:pt x="452" y="1136"/>
                  </a:cubicBezTo>
                  <a:lnTo>
                    <a:pt x="2271" y="2729"/>
                  </a:lnTo>
                  <a:lnTo>
                    <a:pt x="2656" y="1382"/>
                  </a:lnTo>
                  <a:cubicBezTo>
                    <a:pt x="2704" y="1218"/>
                    <a:pt x="2728" y="1050"/>
                    <a:pt x="2728" y="881"/>
                  </a:cubicBezTo>
                  <a:lnTo>
                    <a:pt x="2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682;p52"/>
            <p:cNvSpPr/>
            <p:nvPr/>
          </p:nvSpPr>
          <p:spPr>
            <a:xfrm>
              <a:off x="1019822" y="3985009"/>
              <a:ext cx="38135" cy="33466"/>
            </a:xfrm>
            <a:custGeom>
              <a:avLst/>
              <a:gdLst/>
              <a:ahLst/>
              <a:cxnLst/>
              <a:rect l="l" t="t" r="r" b="b"/>
              <a:pathLst>
                <a:path w="1454" h="1276" extrusionOk="0">
                  <a:moveTo>
                    <a:pt x="0" y="1"/>
                  </a:moveTo>
                  <a:lnTo>
                    <a:pt x="0" y="1276"/>
                  </a:lnTo>
                  <a:lnTo>
                    <a:pt x="1453" y="1276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683;p52"/>
            <p:cNvSpPr/>
            <p:nvPr/>
          </p:nvSpPr>
          <p:spPr>
            <a:xfrm>
              <a:off x="975262" y="4005834"/>
              <a:ext cx="127230" cy="64126"/>
            </a:xfrm>
            <a:custGeom>
              <a:avLst/>
              <a:gdLst/>
              <a:ahLst/>
              <a:cxnLst/>
              <a:rect l="l" t="t" r="r" b="b"/>
              <a:pathLst>
                <a:path w="4851" h="2445" extrusionOk="0">
                  <a:moveTo>
                    <a:pt x="1699" y="1"/>
                  </a:moveTo>
                  <a:lnTo>
                    <a:pt x="530" y="333"/>
                  </a:lnTo>
                  <a:cubicBezTo>
                    <a:pt x="217" y="424"/>
                    <a:pt x="0" y="708"/>
                    <a:pt x="0" y="1035"/>
                  </a:cubicBezTo>
                  <a:lnTo>
                    <a:pt x="0" y="2445"/>
                  </a:lnTo>
                  <a:lnTo>
                    <a:pt x="4851" y="2445"/>
                  </a:lnTo>
                  <a:lnTo>
                    <a:pt x="4851" y="1035"/>
                  </a:lnTo>
                  <a:cubicBezTo>
                    <a:pt x="4851" y="708"/>
                    <a:pt x="4634" y="424"/>
                    <a:pt x="4321" y="333"/>
                  </a:cubicBezTo>
                  <a:lnTo>
                    <a:pt x="3152" y="1"/>
                  </a:lnTo>
                  <a:lnTo>
                    <a:pt x="2426" y="482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684;p52"/>
            <p:cNvSpPr/>
            <p:nvPr/>
          </p:nvSpPr>
          <p:spPr>
            <a:xfrm>
              <a:off x="1003037" y="3924817"/>
              <a:ext cx="71575" cy="65647"/>
            </a:xfrm>
            <a:custGeom>
              <a:avLst/>
              <a:gdLst/>
              <a:ahLst/>
              <a:cxnLst/>
              <a:rect l="l" t="t" r="r" b="b"/>
              <a:pathLst>
                <a:path w="2729" h="2503" extrusionOk="0">
                  <a:moveTo>
                    <a:pt x="876" y="0"/>
                  </a:moveTo>
                  <a:cubicBezTo>
                    <a:pt x="751" y="0"/>
                    <a:pt x="630" y="49"/>
                    <a:pt x="544" y="135"/>
                  </a:cubicBezTo>
                  <a:lnTo>
                    <a:pt x="135" y="549"/>
                  </a:lnTo>
                  <a:cubicBezTo>
                    <a:pt x="48" y="631"/>
                    <a:pt x="0" y="751"/>
                    <a:pt x="0" y="871"/>
                  </a:cubicBezTo>
                  <a:lnTo>
                    <a:pt x="0" y="1136"/>
                  </a:lnTo>
                  <a:cubicBezTo>
                    <a:pt x="0" y="1891"/>
                    <a:pt x="611" y="2503"/>
                    <a:pt x="1367" y="2503"/>
                  </a:cubicBezTo>
                  <a:cubicBezTo>
                    <a:pt x="2117" y="2498"/>
                    <a:pt x="2728" y="1891"/>
                    <a:pt x="2728" y="1136"/>
                  </a:cubicBezTo>
                  <a:lnTo>
                    <a:pt x="2728" y="847"/>
                  </a:lnTo>
                  <a:cubicBezTo>
                    <a:pt x="2728" y="727"/>
                    <a:pt x="2680" y="612"/>
                    <a:pt x="2598" y="525"/>
                  </a:cubicBezTo>
                  <a:cubicBezTo>
                    <a:pt x="2247" y="183"/>
                    <a:pt x="1602" y="25"/>
                    <a:pt x="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685;p52"/>
            <p:cNvSpPr/>
            <p:nvPr/>
          </p:nvSpPr>
          <p:spPr>
            <a:xfrm>
              <a:off x="1003037" y="3924817"/>
              <a:ext cx="71444" cy="64126"/>
            </a:xfrm>
            <a:custGeom>
              <a:avLst/>
              <a:gdLst/>
              <a:ahLst/>
              <a:cxnLst/>
              <a:rect l="l" t="t" r="r" b="b"/>
              <a:pathLst>
                <a:path w="2724" h="2445" extrusionOk="0">
                  <a:moveTo>
                    <a:pt x="859" y="0"/>
                  </a:moveTo>
                  <a:cubicBezTo>
                    <a:pt x="745" y="0"/>
                    <a:pt x="631" y="48"/>
                    <a:pt x="549" y="135"/>
                  </a:cubicBezTo>
                  <a:lnTo>
                    <a:pt x="0" y="679"/>
                  </a:lnTo>
                  <a:lnTo>
                    <a:pt x="0" y="1131"/>
                  </a:lnTo>
                  <a:cubicBezTo>
                    <a:pt x="5" y="1742"/>
                    <a:pt x="404" y="2276"/>
                    <a:pt x="986" y="2445"/>
                  </a:cubicBezTo>
                  <a:cubicBezTo>
                    <a:pt x="789" y="2204"/>
                    <a:pt x="683" y="1901"/>
                    <a:pt x="683" y="1588"/>
                  </a:cubicBezTo>
                  <a:lnTo>
                    <a:pt x="683" y="1083"/>
                  </a:lnTo>
                  <a:cubicBezTo>
                    <a:pt x="688" y="829"/>
                    <a:pt x="899" y="630"/>
                    <a:pt x="1147" y="630"/>
                  </a:cubicBezTo>
                  <a:cubicBezTo>
                    <a:pt x="1153" y="630"/>
                    <a:pt x="1159" y="631"/>
                    <a:pt x="1164" y="631"/>
                  </a:cubicBezTo>
                  <a:cubicBezTo>
                    <a:pt x="1569" y="631"/>
                    <a:pt x="2377" y="679"/>
                    <a:pt x="2723" y="934"/>
                  </a:cubicBezTo>
                  <a:cubicBezTo>
                    <a:pt x="2709" y="842"/>
                    <a:pt x="2671" y="592"/>
                    <a:pt x="2598" y="520"/>
                  </a:cubicBezTo>
                  <a:cubicBezTo>
                    <a:pt x="2247" y="178"/>
                    <a:pt x="1607" y="25"/>
                    <a:pt x="876" y="0"/>
                  </a:cubicBezTo>
                  <a:cubicBezTo>
                    <a:pt x="870" y="0"/>
                    <a:pt x="865" y="0"/>
                    <a:pt x="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686;p52"/>
            <p:cNvSpPr/>
            <p:nvPr/>
          </p:nvSpPr>
          <p:spPr>
            <a:xfrm>
              <a:off x="916958" y="3831421"/>
              <a:ext cx="243837" cy="328526"/>
            </a:xfrm>
            <a:custGeom>
              <a:avLst/>
              <a:gdLst/>
              <a:ahLst/>
              <a:cxnLst/>
              <a:rect l="l" t="t" r="r" b="b"/>
              <a:pathLst>
                <a:path w="9297" h="12526" extrusionOk="0">
                  <a:moveTo>
                    <a:pt x="4646" y="1210"/>
                  </a:moveTo>
                  <a:cubicBezTo>
                    <a:pt x="5089" y="1210"/>
                    <a:pt x="5536" y="1296"/>
                    <a:pt x="5962" y="1473"/>
                  </a:cubicBezTo>
                  <a:cubicBezTo>
                    <a:pt x="7247" y="2002"/>
                    <a:pt x="8084" y="3253"/>
                    <a:pt x="8084" y="4644"/>
                  </a:cubicBezTo>
                  <a:cubicBezTo>
                    <a:pt x="8084" y="6545"/>
                    <a:pt x="6544" y="8084"/>
                    <a:pt x="4649" y="8084"/>
                  </a:cubicBezTo>
                  <a:cubicBezTo>
                    <a:pt x="3258" y="8080"/>
                    <a:pt x="2007" y="7242"/>
                    <a:pt x="1473" y="5958"/>
                  </a:cubicBezTo>
                  <a:cubicBezTo>
                    <a:pt x="944" y="4678"/>
                    <a:pt x="1237" y="3201"/>
                    <a:pt x="2219" y="2219"/>
                  </a:cubicBezTo>
                  <a:cubicBezTo>
                    <a:pt x="2875" y="1560"/>
                    <a:pt x="3752" y="1210"/>
                    <a:pt x="4646" y="1210"/>
                  </a:cubicBezTo>
                  <a:close/>
                  <a:moveTo>
                    <a:pt x="4657" y="1"/>
                  </a:moveTo>
                  <a:cubicBezTo>
                    <a:pt x="4655" y="1"/>
                    <a:pt x="4652" y="1"/>
                    <a:pt x="4649" y="1"/>
                  </a:cubicBezTo>
                  <a:cubicBezTo>
                    <a:pt x="2079" y="1"/>
                    <a:pt x="0" y="2079"/>
                    <a:pt x="0" y="4644"/>
                  </a:cubicBezTo>
                  <a:cubicBezTo>
                    <a:pt x="0" y="9494"/>
                    <a:pt x="4649" y="12526"/>
                    <a:pt x="4649" y="12526"/>
                  </a:cubicBezTo>
                  <a:cubicBezTo>
                    <a:pt x="4649" y="12526"/>
                    <a:pt x="9297" y="9494"/>
                    <a:pt x="9297" y="4644"/>
                  </a:cubicBezTo>
                  <a:cubicBezTo>
                    <a:pt x="9297" y="2078"/>
                    <a:pt x="7218" y="1"/>
                    <a:pt x="4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687;p52"/>
            <p:cNvSpPr/>
            <p:nvPr/>
          </p:nvSpPr>
          <p:spPr>
            <a:xfrm>
              <a:off x="916958" y="3831421"/>
              <a:ext cx="231091" cy="328526"/>
            </a:xfrm>
            <a:custGeom>
              <a:avLst/>
              <a:gdLst/>
              <a:ahLst/>
              <a:cxnLst/>
              <a:rect l="l" t="t" r="r" b="b"/>
              <a:pathLst>
                <a:path w="8811" h="12526" extrusionOk="0">
                  <a:moveTo>
                    <a:pt x="4646" y="1210"/>
                  </a:moveTo>
                  <a:cubicBezTo>
                    <a:pt x="5089" y="1210"/>
                    <a:pt x="5536" y="1296"/>
                    <a:pt x="5962" y="1473"/>
                  </a:cubicBezTo>
                  <a:cubicBezTo>
                    <a:pt x="7247" y="2002"/>
                    <a:pt x="8084" y="3253"/>
                    <a:pt x="8084" y="4644"/>
                  </a:cubicBezTo>
                  <a:cubicBezTo>
                    <a:pt x="8084" y="6545"/>
                    <a:pt x="6544" y="8084"/>
                    <a:pt x="4649" y="8084"/>
                  </a:cubicBezTo>
                  <a:cubicBezTo>
                    <a:pt x="3258" y="8080"/>
                    <a:pt x="2007" y="7242"/>
                    <a:pt x="1473" y="5958"/>
                  </a:cubicBezTo>
                  <a:cubicBezTo>
                    <a:pt x="944" y="4678"/>
                    <a:pt x="1237" y="3201"/>
                    <a:pt x="2219" y="2219"/>
                  </a:cubicBezTo>
                  <a:cubicBezTo>
                    <a:pt x="2875" y="1560"/>
                    <a:pt x="3752" y="1210"/>
                    <a:pt x="4646" y="1210"/>
                  </a:cubicBezTo>
                  <a:close/>
                  <a:moveTo>
                    <a:pt x="4649" y="1"/>
                  </a:moveTo>
                  <a:cubicBezTo>
                    <a:pt x="2084" y="1"/>
                    <a:pt x="5" y="2079"/>
                    <a:pt x="0" y="4644"/>
                  </a:cubicBezTo>
                  <a:cubicBezTo>
                    <a:pt x="0" y="9494"/>
                    <a:pt x="4649" y="12526"/>
                    <a:pt x="4649" y="12526"/>
                  </a:cubicBezTo>
                  <a:cubicBezTo>
                    <a:pt x="4649" y="12526"/>
                    <a:pt x="3566" y="11044"/>
                    <a:pt x="2916" y="8508"/>
                  </a:cubicBezTo>
                  <a:cubicBezTo>
                    <a:pt x="2892" y="8424"/>
                    <a:pt x="2954" y="8354"/>
                    <a:pt x="3031" y="8354"/>
                  </a:cubicBezTo>
                  <a:cubicBezTo>
                    <a:pt x="3047" y="8354"/>
                    <a:pt x="3063" y="8357"/>
                    <a:pt x="3080" y="8364"/>
                  </a:cubicBezTo>
                  <a:cubicBezTo>
                    <a:pt x="3586" y="8578"/>
                    <a:pt x="4122" y="8683"/>
                    <a:pt x="4655" y="8683"/>
                  </a:cubicBezTo>
                  <a:cubicBezTo>
                    <a:pt x="5500" y="8683"/>
                    <a:pt x="6338" y="8418"/>
                    <a:pt x="7040" y="7902"/>
                  </a:cubicBezTo>
                  <a:cubicBezTo>
                    <a:pt x="8190" y="7060"/>
                    <a:pt x="8811" y="5674"/>
                    <a:pt x="8671" y="4259"/>
                  </a:cubicBezTo>
                  <a:cubicBezTo>
                    <a:pt x="8484" y="2407"/>
                    <a:pt x="7064" y="920"/>
                    <a:pt x="5226" y="646"/>
                  </a:cubicBezTo>
                  <a:cubicBezTo>
                    <a:pt x="5037" y="620"/>
                    <a:pt x="4848" y="607"/>
                    <a:pt x="4658" y="607"/>
                  </a:cubicBezTo>
                  <a:cubicBezTo>
                    <a:pt x="4356" y="607"/>
                    <a:pt x="4054" y="640"/>
                    <a:pt x="3758" y="708"/>
                  </a:cubicBezTo>
                  <a:cubicBezTo>
                    <a:pt x="3748" y="711"/>
                    <a:pt x="3739" y="712"/>
                    <a:pt x="3729" y="712"/>
                  </a:cubicBezTo>
                  <a:cubicBezTo>
                    <a:pt x="3629" y="712"/>
                    <a:pt x="3564" y="581"/>
                    <a:pt x="3648" y="506"/>
                  </a:cubicBezTo>
                  <a:cubicBezTo>
                    <a:pt x="3946" y="184"/>
                    <a:pt x="4288" y="1"/>
                    <a:pt x="4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688;p52"/>
            <p:cNvSpPr/>
            <p:nvPr/>
          </p:nvSpPr>
          <p:spPr>
            <a:xfrm>
              <a:off x="934504" y="3858278"/>
              <a:ext cx="167358" cy="155844"/>
            </a:xfrm>
            <a:custGeom>
              <a:avLst/>
              <a:gdLst/>
              <a:ahLst/>
              <a:cxnLst/>
              <a:rect l="l" t="t" r="r" b="b"/>
              <a:pathLst>
                <a:path w="6381" h="5942" extrusionOk="0">
                  <a:moveTo>
                    <a:pt x="3983" y="1"/>
                  </a:moveTo>
                  <a:cubicBezTo>
                    <a:pt x="3051" y="1"/>
                    <a:pt x="2124" y="359"/>
                    <a:pt x="1420" y="1060"/>
                  </a:cubicBezTo>
                  <a:cubicBezTo>
                    <a:pt x="121" y="2359"/>
                    <a:pt x="0" y="4424"/>
                    <a:pt x="1136" y="5867"/>
                  </a:cubicBezTo>
                  <a:cubicBezTo>
                    <a:pt x="1177" y="5920"/>
                    <a:pt x="1228" y="5942"/>
                    <a:pt x="1278" y="5942"/>
                  </a:cubicBezTo>
                  <a:cubicBezTo>
                    <a:pt x="1416" y="5942"/>
                    <a:pt x="1546" y="5776"/>
                    <a:pt x="1429" y="5631"/>
                  </a:cubicBezTo>
                  <a:cubicBezTo>
                    <a:pt x="409" y="4342"/>
                    <a:pt x="520" y="2489"/>
                    <a:pt x="1684" y="1330"/>
                  </a:cubicBezTo>
                  <a:cubicBezTo>
                    <a:pt x="2315" y="699"/>
                    <a:pt x="3147" y="377"/>
                    <a:pt x="3982" y="377"/>
                  </a:cubicBezTo>
                  <a:cubicBezTo>
                    <a:pt x="4689" y="377"/>
                    <a:pt x="5398" y="607"/>
                    <a:pt x="5991" y="1075"/>
                  </a:cubicBezTo>
                  <a:cubicBezTo>
                    <a:pt x="6029" y="1105"/>
                    <a:pt x="6069" y="1118"/>
                    <a:pt x="6107" y="1118"/>
                  </a:cubicBezTo>
                  <a:cubicBezTo>
                    <a:pt x="6262" y="1118"/>
                    <a:pt x="6381" y="900"/>
                    <a:pt x="6222" y="776"/>
                  </a:cubicBezTo>
                  <a:cubicBezTo>
                    <a:pt x="5561" y="256"/>
                    <a:pt x="4770" y="1"/>
                    <a:pt x="3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689;p52"/>
            <p:cNvSpPr/>
            <p:nvPr/>
          </p:nvSpPr>
          <p:spPr>
            <a:xfrm>
              <a:off x="912027" y="3826385"/>
              <a:ext cx="253699" cy="338571"/>
            </a:xfrm>
            <a:custGeom>
              <a:avLst/>
              <a:gdLst/>
              <a:ahLst/>
              <a:cxnLst/>
              <a:rect l="l" t="t" r="r" b="b"/>
              <a:pathLst>
                <a:path w="9673" h="12909" extrusionOk="0">
                  <a:moveTo>
                    <a:pt x="4837" y="380"/>
                  </a:moveTo>
                  <a:cubicBezTo>
                    <a:pt x="7295" y="380"/>
                    <a:pt x="9292" y="2377"/>
                    <a:pt x="9292" y="4841"/>
                  </a:cubicBezTo>
                  <a:cubicBezTo>
                    <a:pt x="9287" y="5943"/>
                    <a:pt x="9047" y="7030"/>
                    <a:pt x="8590" y="8031"/>
                  </a:cubicBezTo>
                  <a:lnTo>
                    <a:pt x="8585" y="8031"/>
                  </a:lnTo>
                  <a:cubicBezTo>
                    <a:pt x="8181" y="8912"/>
                    <a:pt x="7656" y="9734"/>
                    <a:pt x="7021" y="10466"/>
                  </a:cubicBezTo>
                  <a:cubicBezTo>
                    <a:pt x="6376" y="11226"/>
                    <a:pt x="5640" y="11905"/>
                    <a:pt x="4837" y="12492"/>
                  </a:cubicBezTo>
                  <a:cubicBezTo>
                    <a:pt x="4028" y="11909"/>
                    <a:pt x="3297" y="11231"/>
                    <a:pt x="2652" y="10475"/>
                  </a:cubicBezTo>
                  <a:cubicBezTo>
                    <a:pt x="2022" y="9739"/>
                    <a:pt x="1492" y="8921"/>
                    <a:pt x="1083" y="8041"/>
                  </a:cubicBezTo>
                  <a:cubicBezTo>
                    <a:pt x="621" y="7035"/>
                    <a:pt x="381" y="5943"/>
                    <a:pt x="376" y="4841"/>
                  </a:cubicBezTo>
                  <a:cubicBezTo>
                    <a:pt x="376" y="2377"/>
                    <a:pt x="2373" y="380"/>
                    <a:pt x="4837" y="380"/>
                  </a:cubicBezTo>
                  <a:close/>
                  <a:moveTo>
                    <a:pt x="4837" y="0"/>
                  </a:moveTo>
                  <a:cubicBezTo>
                    <a:pt x="2166" y="5"/>
                    <a:pt x="6" y="2170"/>
                    <a:pt x="1" y="4836"/>
                  </a:cubicBezTo>
                  <a:cubicBezTo>
                    <a:pt x="6" y="5996"/>
                    <a:pt x="261" y="7141"/>
                    <a:pt x="747" y="8195"/>
                  </a:cubicBezTo>
                  <a:cubicBezTo>
                    <a:pt x="1165" y="9109"/>
                    <a:pt x="1709" y="9961"/>
                    <a:pt x="2368" y="10721"/>
                  </a:cubicBezTo>
                  <a:cubicBezTo>
                    <a:pt x="3533" y="12087"/>
                    <a:pt x="4683" y="12848"/>
                    <a:pt x="4731" y="12876"/>
                  </a:cubicBezTo>
                  <a:cubicBezTo>
                    <a:pt x="4762" y="12898"/>
                    <a:pt x="4798" y="12909"/>
                    <a:pt x="4834" y="12909"/>
                  </a:cubicBezTo>
                  <a:cubicBezTo>
                    <a:pt x="4870" y="12909"/>
                    <a:pt x="4906" y="12898"/>
                    <a:pt x="4938" y="12876"/>
                  </a:cubicBezTo>
                  <a:cubicBezTo>
                    <a:pt x="4986" y="12848"/>
                    <a:pt x="6136" y="12087"/>
                    <a:pt x="7305" y="10721"/>
                  </a:cubicBezTo>
                  <a:cubicBezTo>
                    <a:pt x="7959" y="9961"/>
                    <a:pt x="8508" y="9109"/>
                    <a:pt x="8927" y="8195"/>
                  </a:cubicBezTo>
                  <a:cubicBezTo>
                    <a:pt x="9413" y="7141"/>
                    <a:pt x="9668" y="5996"/>
                    <a:pt x="9672" y="4836"/>
                  </a:cubicBezTo>
                  <a:cubicBezTo>
                    <a:pt x="9668" y="2166"/>
                    <a:pt x="7502" y="5"/>
                    <a:pt x="4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690;p52"/>
            <p:cNvSpPr/>
            <p:nvPr/>
          </p:nvSpPr>
          <p:spPr>
            <a:xfrm>
              <a:off x="1012741" y="3920306"/>
              <a:ext cx="54606" cy="16812"/>
            </a:xfrm>
            <a:custGeom>
              <a:avLst/>
              <a:gdLst/>
              <a:ahLst/>
              <a:cxnLst/>
              <a:rect l="l" t="t" r="r" b="b"/>
              <a:pathLst>
                <a:path w="2082" h="641" extrusionOk="0">
                  <a:moveTo>
                    <a:pt x="746" y="1"/>
                  </a:moveTo>
                  <a:cubicBezTo>
                    <a:pt x="566" y="1"/>
                    <a:pt x="366" y="18"/>
                    <a:pt x="150" y="62"/>
                  </a:cubicBezTo>
                  <a:cubicBezTo>
                    <a:pt x="63" y="81"/>
                    <a:pt x="1" y="158"/>
                    <a:pt x="1" y="249"/>
                  </a:cubicBezTo>
                  <a:lnTo>
                    <a:pt x="1" y="452"/>
                  </a:lnTo>
                  <a:cubicBezTo>
                    <a:pt x="1" y="577"/>
                    <a:pt x="94" y="639"/>
                    <a:pt x="188" y="639"/>
                  </a:cubicBezTo>
                  <a:cubicBezTo>
                    <a:pt x="282" y="639"/>
                    <a:pt x="376" y="577"/>
                    <a:pt x="376" y="452"/>
                  </a:cubicBezTo>
                  <a:lnTo>
                    <a:pt x="376" y="408"/>
                  </a:lnTo>
                  <a:cubicBezTo>
                    <a:pt x="496" y="390"/>
                    <a:pt x="617" y="380"/>
                    <a:pt x="738" y="380"/>
                  </a:cubicBezTo>
                  <a:cubicBezTo>
                    <a:pt x="931" y="380"/>
                    <a:pt x="1123" y="404"/>
                    <a:pt x="1309" y="452"/>
                  </a:cubicBezTo>
                  <a:cubicBezTo>
                    <a:pt x="1444" y="485"/>
                    <a:pt x="1579" y="538"/>
                    <a:pt x="1699" y="605"/>
                  </a:cubicBezTo>
                  <a:cubicBezTo>
                    <a:pt x="1736" y="630"/>
                    <a:pt x="1773" y="641"/>
                    <a:pt x="1808" y="641"/>
                  </a:cubicBezTo>
                  <a:cubicBezTo>
                    <a:pt x="1971" y="641"/>
                    <a:pt x="2081" y="408"/>
                    <a:pt x="1911" y="293"/>
                  </a:cubicBezTo>
                  <a:cubicBezTo>
                    <a:pt x="1888" y="277"/>
                    <a:pt x="1465" y="1"/>
                    <a:pt x="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691;p52"/>
            <p:cNvSpPr/>
            <p:nvPr/>
          </p:nvSpPr>
          <p:spPr>
            <a:xfrm>
              <a:off x="977648" y="3889987"/>
              <a:ext cx="165600" cy="158335"/>
            </a:xfrm>
            <a:custGeom>
              <a:avLst/>
              <a:gdLst/>
              <a:ahLst/>
              <a:cxnLst/>
              <a:rect l="l" t="t" r="r" b="b"/>
              <a:pathLst>
                <a:path w="6314" h="6037" extrusionOk="0">
                  <a:moveTo>
                    <a:pt x="3764" y="381"/>
                  </a:moveTo>
                  <a:lnTo>
                    <a:pt x="3764" y="1319"/>
                  </a:lnTo>
                  <a:cubicBezTo>
                    <a:pt x="3764" y="1478"/>
                    <a:pt x="3725" y="1636"/>
                    <a:pt x="3658" y="1776"/>
                  </a:cubicBezTo>
                  <a:lnTo>
                    <a:pt x="3581" y="1925"/>
                  </a:lnTo>
                  <a:cubicBezTo>
                    <a:pt x="3571" y="1954"/>
                    <a:pt x="3562" y="1983"/>
                    <a:pt x="3562" y="2012"/>
                  </a:cubicBezTo>
                  <a:lnTo>
                    <a:pt x="3562" y="2411"/>
                  </a:lnTo>
                  <a:cubicBezTo>
                    <a:pt x="3562" y="3092"/>
                    <a:pt x="3008" y="3639"/>
                    <a:pt x="2336" y="3639"/>
                  </a:cubicBezTo>
                  <a:cubicBezTo>
                    <a:pt x="2324" y="3639"/>
                    <a:pt x="2313" y="3638"/>
                    <a:pt x="2301" y="3638"/>
                  </a:cubicBezTo>
                  <a:cubicBezTo>
                    <a:pt x="1642" y="3619"/>
                    <a:pt x="1108" y="3041"/>
                    <a:pt x="1108" y="2353"/>
                  </a:cubicBezTo>
                  <a:lnTo>
                    <a:pt x="1112" y="2353"/>
                  </a:lnTo>
                  <a:lnTo>
                    <a:pt x="1112" y="2012"/>
                  </a:lnTo>
                  <a:cubicBezTo>
                    <a:pt x="1112" y="1983"/>
                    <a:pt x="1103" y="1949"/>
                    <a:pt x="1093" y="1925"/>
                  </a:cubicBezTo>
                  <a:lnTo>
                    <a:pt x="1016" y="1776"/>
                  </a:lnTo>
                  <a:cubicBezTo>
                    <a:pt x="949" y="1636"/>
                    <a:pt x="910" y="1478"/>
                    <a:pt x="910" y="1319"/>
                  </a:cubicBezTo>
                  <a:cubicBezTo>
                    <a:pt x="910" y="799"/>
                    <a:pt x="1329" y="381"/>
                    <a:pt x="1849" y="381"/>
                  </a:cubicBezTo>
                  <a:close/>
                  <a:moveTo>
                    <a:pt x="1719" y="3888"/>
                  </a:moveTo>
                  <a:cubicBezTo>
                    <a:pt x="1897" y="3965"/>
                    <a:pt x="2089" y="4009"/>
                    <a:pt x="2286" y="4018"/>
                  </a:cubicBezTo>
                  <a:lnTo>
                    <a:pt x="2339" y="4018"/>
                  </a:lnTo>
                  <a:cubicBezTo>
                    <a:pt x="2551" y="4018"/>
                    <a:pt x="2763" y="3975"/>
                    <a:pt x="2955" y="3893"/>
                  </a:cubicBezTo>
                  <a:lnTo>
                    <a:pt x="2955" y="4158"/>
                  </a:lnTo>
                  <a:cubicBezTo>
                    <a:pt x="2955" y="4211"/>
                    <a:pt x="2965" y="4268"/>
                    <a:pt x="2984" y="4321"/>
                  </a:cubicBezTo>
                  <a:lnTo>
                    <a:pt x="2339" y="4803"/>
                  </a:lnTo>
                  <a:lnTo>
                    <a:pt x="1695" y="4321"/>
                  </a:lnTo>
                  <a:cubicBezTo>
                    <a:pt x="1709" y="4268"/>
                    <a:pt x="1719" y="4211"/>
                    <a:pt x="1719" y="4158"/>
                  </a:cubicBezTo>
                  <a:lnTo>
                    <a:pt x="1719" y="3888"/>
                  </a:lnTo>
                  <a:close/>
                  <a:moveTo>
                    <a:pt x="3201" y="4629"/>
                  </a:moveTo>
                  <a:cubicBezTo>
                    <a:pt x="3239" y="4663"/>
                    <a:pt x="3287" y="4692"/>
                    <a:pt x="3340" y="4711"/>
                  </a:cubicBezTo>
                  <a:lnTo>
                    <a:pt x="4240" y="5048"/>
                  </a:lnTo>
                  <a:cubicBezTo>
                    <a:pt x="3735" y="5409"/>
                    <a:pt x="3143" y="5621"/>
                    <a:pt x="2527" y="5654"/>
                  </a:cubicBezTo>
                  <a:lnTo>
                    <a:pt x="2527" y="5135"/>
                  </a:lnTo>
                  <a:lnTo>
                    <a:pt x="3201" y="4629"/>
                  </a:lnTo>
                  <a:close/>
                  <a:moveTo>
                    <a:pt x="1478" y="4634"/>
                  </a:moveTo>
                  <a:lnTo>
                    <a:pt x="2147" y="5135"/>
                  </a:lnTo>
                  <a:lnTo>
                    <a:pt x="2147" y="5659"/>
                  </a:lnTo>
                  <a:cubicBezTo>
                    <a:pt x="1541" y="5621"/>
                    <a:pt x="958" y="5418"/>
                    <a:pt x="463" y="5067"/>
                  </a:cubicBezTo>
                  <a:cubicBezTo>
                    <a:pt x="501" y="5033"/>
                    <a:pt x="545" y="5005"/>
                    <a:pt x="593" y="4985"/>
                  </a:cubicBezTo>
                  <a:lnTo>
                    <a:pt x="598" y="4985"/>
                  </a:lnTo>
                  <a:lnTo>
                    <a:pt x="1334" y="4711"/>
                  </a:lnTo>
                  <a:cubicBezTo>
                    <a:pt x="1387" y="4692"/>
                    <a:pt x="1435" y="4663"/>
                    <a:pt x="1478" y="4634"/>
                  </a:cubicBezTo>
                  <a:close/>
                  <a:moveTo>
                    <a:pt x="1849" y="0"/>
                  </a:moveTo>
                  <a:cubicBezTo>
                    <a:pt x="1122" y="0"/>
                    <a:pt x="525" y="592"/>
                    <a:pt x="530" y="1319"/>
                  </a:cubicBezTo>
                  <a:cubicBezTo>
                    <a:pt x="530" y="1535"/>
                    <a:pt x="578" y="1752"/>
                    <a:pt x="675" y="1944"/>
                  </a:cubicBezTo>
                  <a:lnTo>
                    <a:pt x="732" y="2055"/>
                  </a:lnTo>
                  <a:lnTo>
                    <a:pt x="732" y="2353"/>
                  </a:lnTo>
                  <a:cubicBezTo>
                    <a:pt x="732" y="2854"/>
                    <a:pt x="954" y="3330"/>
                    <a:pt x="1339" y="3653"/>
                  </a:cubicBezTo>
                  <a:lnTo>
                    <a:pt x="1339" y="4158"/>
                  </a:lnTo>
                  <a:cubicBezTo>
                    <a:pt x="1334" y="4244"/>
                    <a:pt x="1281" y="4326"/>
                    <a:pt x="1199" y="4355"/>
                  </a:cubicBezTo>
                  <a:lnTo>
                    <a:pt x="458" y="4634"/>
                  </a:lnTo>
                  <a:cubicBezTo>
                    <a:pt x="270" y="4706"/>
                    <a:pt x="116" y="4851"/>
                    <a:pt x="35" y="5038"/>
                  </a:cubicBezTo>
                  <a:cubicBezTo>
                    <a:pt x="1" y="5115"/>
                    <a:pt x="20" y="5207"/>
                    <a:pt x="87" y="5260"/>
                  </a:cubicBezTo>
                  <a:cubicBezTo>
                    <a:pt x="749" y="5780"/>
                    <a:pt x="1542" y="6037"/>
                    <a:pt x="2331" y="6037"/>
                  </a:cubicBezTo>
                  <a:cubicBezTo>
                    <a:pt x="3263" y="6037"/>
                    <a:pt x="4191" y="5679"/>
                    <a:pt x="4894" y="4976"/>
                  </a:cubicBezTo>
                  <a:cubicBezTo>
                    <a:pt x="6194" y="3677"/>
                    <a:pt x="6314" y="1612"/>
                    <a:pt x="5178" y="169"/>
                  </a:cubicBezTo>
                  <a:cubicBezTo>
                    <a:pt x="5142" y="124"/>
                    <a:pt x="5089" y="101"/>
                    <a:pt x="5034" y="101"/>
                  </a:cubicBezTo>
                  <a:cubicBezTo>
                    <a:pt x="4994" y="101"/>
                    <a:pt x="4953" y="113"/>
                    <a:pt x="4918" y="140"/>
                  </a:cubicBezTo>
                  <a:cubicBezTo>
                    <a:pt x="4837" y="202"/>
                    <a:pt x="4822" y="323"/>
                    <a:pt x="4885" y="405"/>
                  </a:cubicBezTo>
                  <a:cubicBezTo>
                    <a:pt x="5905" y="1694"/>
                    <a:pt x="5799" y="3547"/>
                    <a:pt x="4635" y="4711"/>
                  </a:cubicBezTo>
                  <a:cubicBezTo>
                    <a:pt x="4611" y="4735"/>
                    <a:pt x="4586" y="4754"/>
                    <a:pt x="4562" y="4778"/>
                  </a:cubicBezTo>
                  <a:cubicBezTo>
                    <a:pt x="4524" y="4754"/>
                    <a:pt x="4481" y="4735"/>
                    <a:pt x="4437" y="4716"/>
                  </a:cubicBezTo>
                  <a:lnTo>
                    <a:pt x="3475" y="4355"/>
                  </a:lnTo>
                  <a:cubicBezTo>
                    <a:pt x="3388" y="4326"/>
                    <a:pt x="3335" y="4244"/>
                    <a:pt x="3335" y="4153"/>
                  </a:cubicBezTo>
                  <a:lnTo>
                    <a:pt x="3335" y="3672"/>
                  </a:lnTo>
                  <a:cubicBezTo>
                    <a:pt x="3374" y="3638"/>
                    <a:pt x="3412" y="3604"/>
                    <a:pt x="3456" y="3566"/>
                  </a:cubicBezTo>
                  <a:cubicBezTo>
                    <a:pt x="3768" y="3263"/>
                    <a:pt x="3942" y="2849"/>
                    <a:pt x="3942" y="2416"/>
                  </a:cubicBezTo>
                  <a:lnTo>
                    <a:pt x="3942" y="2055"/>
                  </a:lnTo>
                  <a:lnTo>
                    <a:pt x="3995" y="1944"/>
                  </a:lnTo>
                  <a:cubicBezTo>
                    <a:pt x="4091" y="1752"/>
                    <a:pt x="4144" y="1535"/>
                    <a:pt x="4144" y="1319"/>
                  </a:cubicBezTo>
                  <a:lnTo>
                    <a:pt x="4144" y="188"/>
                  </a:lnTo>
                  <a:cubicBezTo>
                    <a:pt x="4144" y="87"/>
                    <a:pt x="4057" y="0"/>
                    <a:pt x="39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515" y="1688627"/>
            <a:ext cx="1578527" cy="342014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7445" y="1688626"/>
            <a:ext cx="1578527" cy="34201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0685" y="1710014"/>
            <a:ext cx="1578527" cy="342014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Functions – search by category &amp; pay online</a:t>
            </a:r>
            <a:endParaRPr lang="zh-CN" altLang="en-US" dirty="0"/>
          </a:p>
        </p:txBody>
      </p:sp>
      <p:sp>
        <p:nvSpPr>
          <p:cNvPr id="30" name="Google Shape;1625;p52"/>
          <p:cNvSpPr txBox="1"/>
          <p:nvPr/>
        </p:nvSpPr>
        <p:spPr>
          <a:xfrm>
            <a:off x="1471732" y="1498576"/>
            <a:ext cx="2075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None/>
              <a:defRPr sz="1600" b="0" i="0" u="none" strike="noStrike" cap="none">
                <a:solidFill>
                  <a:srgbClr val="242424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/>
            <a:r>
              <a:rPr lang="en-US" sz="1200"/>
              <a:t>A user can search the food by the category</a:t>
            </a:r>
            <a:endParaRPr lang="en-US" sz="1200" dirty="0"/>
          </a:p>
        </p:txBody>
      </p:sp>
      <p:sp>
        <p:nvSpPr>
          <p:cNvPr id="31" name="Google Shape;1627;p52"/>
          <p:cNvSpPr txBox="1"/>
          <p:nvPr/>
        </p:nvSpPr>
        <p:spPr>
          <a:xfrm>
            <a:off x="1471733" y="1075876"/>
            <a:ext cx="2754944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9pPr>
          </a:lstStyle>
          <a:p>
            <a:br>
              <a:rPr lang="en-US" altLang="zh-CN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altLang="zh-CN">
                <a:solidFill>
                  <a:schemeClr val="accent5">
                    <a:lumMod val="50000"/>
                  </a:schemeClr>
                </a:solidFill>
              </a:rPr>
              <a:t>Search by category</a:t>
            </a:r>
            <a:br>
              <a:rPr lang="en-US" altLang="zh-CN">
                <a:solidFill>
                  <a:schemeClr val="accent5">
                    <a:lumMod val="50000"/>
                  </a:schemeClr>
                </a:solidFill>
              </a:rPr>
            </a:b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2" name="Google Shape;1642;p52"/>
          <p:cNvSpPr/>
          <p:nvPr/>
        </p:nvSpPr>
        <p:spPr>
          <a:xfrm>
            <a:off x="497970" y="1165389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1659;p52"/>
          <p:cNvGrpSpPr/>
          <p:nvPr/>
        </p:nvGrpSpPr>
        <p:grpSpPr>
          <a:xfrm>
            <a:off x="624016" y="1259506"/>
            <a:ext cx="320605" cy="384469"/>
            <a:chOff x="4006321" y="1975405"/>
            <a:chExt cx="320605" cy="384469"/>
          </a:xfrm>
        </p:grpSpPr>
        <p:sp>
          <p:nvSpPr>
            <p:cNvPr id="34" name="Google Shape;1660;p52"/>
            <p:cNvSpPr/>
            <p:nvPr/>
          </p:nvSpPr>
          <p:spPr>
            <a:xfrm>
              <a:off x="4058960" y="2050888"/>
              <a:ext cx="32706" cy="35984"/>
            </a:xfrm>
            <a:custGeom>
              <a:avLst/>
              <a:gdLst/>
              <a:ahLst/>
              <a:cxnLst/>
              <a:rect l="l" t="t" r="r" b="b"/>
              <a:pathLst>
                <a:path w="1247" h="1372" extrusionOk="0">
                  <a:moveTo>
                    <a:pt x="597" y="0"/>
                  </a:moveTo>
                  <a:lnTo>
                    <a:pt x="0" y="443"/>
                  </a:lnTo>
                  <a:lnTo>
                    <a:pt x="645" y="1371"/>
                  </a:lnTo>
                  <a:cubicBezTo>
                    <a:pt x="838" y="1213"/>
                    <a:pt x="1035" y="1068"/>
                    <a:pt x="1247" y="93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661;p52"/>
            <p:cNvSpPr/>
            <p:nvPr/>
          </p:nvSpPr>
          <p:spPr>
            <a:xfrm>
              <a:off x="4248008" y="2050888"/>
              <a:ext cx="32837" cy="35984"/>
            </a:xfrm>
            <a:custGeom>
              <a:avLst/>
              <a:gdLst/>
              <a:ahLst/>
              <a:cxnLst/>
              <a:rect l="l" t="t" r="r" b="b"/>
              <a:pathLst>
                <a:path w="1252" h="1372" extrusionOk="0">
                  <a:moveTo>
                    <a:pt x="650" y="0"/>
                  </a:moveTo>
                  <a:lnTo>
                    <a:pt x="0" y="934"/>
                  </a:lnTo>
                  <a:cubicBezTo>
                    <a:pt x="207" y="1068"/>
                    <a:pt x="409" y="1213"/>
                    <a:pt x="602" y="1371"/>
                  </a:cubicBezTo>
                  <a:lnTo>
                    <a:pt x="1251" y="443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662;p52"/>
            <p:cNvSpPr/>
            <p:nvPr/>
          </p:nvSpPr>
          <p:spPr>
            <a:xfrm>
              <a:off x="4153222" y="2022353"/>
              <a:ext cx="33335" cy="34096"/>
            </a:xfrm>
            <a:custGeom>
              <a:avLst/>
              <a:gdLst/>
              <a:ahLst/>
              <a:cxnLst/>
              <a:rect l="l" t="t" r="r" b="b"/>
              <a:pathLst>
                <a:path w="1271" h="1300" extrusionOk="0">
                  <a:moveTo>
                    <a:pt x="1" y="1"/>
                  </a:moveTo>
                  <a:lnTo>
                    <a:pt x="1" y="1300"/>
                  </a:lnTo>
                  <a:cubicBezTo>
                    <a:pt x="210" y="1269"/>
                    <a:pt x="422" y="1253"/>
                    <a:pt x="634" y="1253"/>
                  </a:cubicBezTo>
                  <a:cubicBezTo>
                    <a:pt x="846" y="1253"/>
                    <a:pt x="1059" y="1269"/>
                    <a:pt x="1271" y="1300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663;p52"/>
            <p:cNvSpPr/>
            <p:nvPr/>
          </p:nvSpPr>
          <p:spPr>
            <a:xfrm>
              <a:off x="4006321" y="2050888"/>
              <a:ext cx="315150" cy="303242"/>
            </a:xfrm>
            <a:custGeom>
              <a:avLst/>
              <a:gdLst/>
              <a:ahLst/>
              <a:cxnLst/>
              <a:rect l="l" t="t" r="r" b="b"/>
              <a:pathLst>
                <a:path w="12016" h="11562" extrusionOk="0">
                  <a:moveTo>
                    <a:pt x="6237" y="0"/>
                  </a:moveTo>
                  <a:cubicBezTo>
                    <a:pt x="3898" y="0"/>
                    <a:pt x="1791" y="1410"/>
                    <a:pt x="896" y="3570"/>
                  </a:cubicBezTo>
                  <a:cubicBezTo>
                    <a:pt x="1" y="5731"/>
                    <a:pt x="496" y="8214"/>
                    <a:pt x="2152" y="9869"/>
                  </a:cubicBezTo>
                  <a:cubicBezTo>
                    <a:pt x="3255" y="10975"/>
                    <a:pt x="4732" y="11561"/>
                    <a:pt x="6235" y="11561"/>
                  </a:cubicBezTo>
                  <a:cubicBezTo>
                    <a:pt x="6981" y="11561"/>
                    <a:pt x="7734" y="11417"/>
                    <a:pt x="8450" y="11120"/>
                  </a:cubicBezTo>
                  <a:cubicBezTo>
                    <a:pt x="10606" y="10230"/>
                    <a:pt x="12016" y="8117"/>
                    <a:pt x="12016" y="5784"/>
                  </a:cubicBezTo>
                  <a:cubicBezTo>
                    <a:pt x="12016" y="2589"/>
                    <a:pt x="9427" y="0"/>
                    <a:pt x="6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664;p52"/>
            <p:cNvSpPr/>
            <p:nvPr/>
          </p:nvSpPr>
          <p:spPr>
            <a:xfrm>
              <a:off x="4018307" y="2050888"/>
              <a:ext cx="165102" cy="303269"/>
            </a:xfrm>
            <a:custGeom>
              <a:avLst/>
              <a:gdLst/>
              <a:ahLst/>
              <a:cxnLst/>
              <a:rect l="l" t="t" r="r" b="b"/>
              <a:pathLst>
                <a:path w="6295" h="11563" extrusionOk="0">
                  <a:moveTo>
                    <a:pt x="5780" y="0"/>
                  </a:moveTo>
                  <a:cubicBezTo>
                    <a:pt x="2585" y="0"/>
                    <a:pt x="1" y="2589"/>
                    <a:pt x="1" y="5779"/>
                  </a:cubicBezTo>
                  <a:cubicBezTo>
                    <a:pt x="1" y="8974"/>
                    <a:pt x="2585" y="11563"/>
                    <a:pt x="5780" y="11563"/>
                  </a:cubicBezTo>
                  <a:cubicBezTo>
                    <a:pt x="5886" y="11558"/>
                    <a:pt x="5992" y="11558"/>
                    <a:pt x="6093" y="11553"/>
                  </a:cubicBezTo>
                  <a:cubicBezTo>
                    <a:pt x="3114" y="11284"/>
                    <a:pt x="829" y="8791"/>
                    <a:pt x="829" y="5798"/>
                  </a:cubicBezTo>
                  <a:cubicBezTo>
                    <a:pt x="824" y="2724"/>
                    <a:pt x="3225" y="188"/>
                    <a:pt x="6295" y="24"/>
                  </a:cubicBezTo>
                  <a:cubicBezTo>
                    <a:pt x="6121" y="10"/>
                    <a:pt x="5953" y="0"/>
                    <a:pt x="5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665;p52"/>
            <p:cNvSpPr/>
            <p:nvPr/>
          </p:nvSpPr>
          <p:spPr>
            <a:xfrm>
              <a:off x="4032837" y="2075516"/>
              <a:ext cx="264163" cy="254040"/>
            </a:xfrm>
            <a:custGeom>
              <a:avLst/>
              <a:gdLst/>
              <a:ahLst/>
              <a:cxnLst/>
              <a:rect l="l" t="t" r="r" b="b"/>
              <a:pathLst>
                <a:path w="10072" h="9686" extrusionOk="0">
                  <a:moveTo>
                    <a:pt x="5225" y="0"/>
                  </a:moveTo>
                  <a:cubicBezTo>
                    <a:pt x="3965" y="0"/>
                    <a:pt x="2726" y="492"/>
                    <a:pt x="1800" y="1419"/>
                  </a:cubicBezTo>
                  <a:cubicBezTo>
                    <a:pt x="414" y="2805"/>
                    <a:pt x="0" y="4888"/>
                    <a:pt x="751" y="6697"/>
                  </a:cubicBezTo>
                  <a:cubicBezTo>
                    <a:pt x="1502" y="8507"/>
                    <a:pt x="3267" y="9685"/>
                    <a:pt x="5226" y="9685"/>
                  </a:cubicBezTo>
                  <a:cubicBezTo>
                    <a:pt x="7901" y="9685"/>
                    <a:pt x="10066" y="7515"/>
                    <a:pt x="10071" y="4845"/>
                  </a:cubicBezTo>
                  <a:cubicBezTo>
                    <a:pt x="10071" y="2882"/>
                    <a:pt x="8888" y="1116"/>
                    <a:pt x="7078" y="370"/>
                  </a:cubicBezTo>
                  <a:cubicBezTo>
                    <a:pt x="6479" y="121"/>
                    <a:pt x="5849" y="0"/>
                    <a:pt x="5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666;p52"/>
            <p:cNvSpPr/>
            <p:nvPr/>
          </p:nvSpPr>
          <p:spPr>
            <a:xfrm>
              <a:off x="4042804" y="2075490"/>
              <a:ext cx="134678" cy="254066"/>
            </a:xfrm>
            <a:custGeom>
              <a:avLst/>
              <a:gdLst/>
              <a:ahLst/>
              <a:cxnLst/>
              <a:rect l="l" t="t" r="r" b="b"/>
              <a:pathLst>
                <a:path w="5135" h="9687" extrusionOk="0">
                  <a:moveTo>
                    <a:pt x="4846" y="0"/>
                  </a:moveTo>
                  <a:cubicBezTo>
                    <a:pt x="2171" y="0"/>
                    <a:pt x="0" y="2170"/>
                    <a:pt x="0" y="4846"/>
                  </a:cubicBezTo>
                  <a:cubicBezTo>
                    <a:pt x="0" y="7521"/>
                    <a:pt x="2171" y="9686"/>
                    <a:pt x="4846" y="9686"/>
                  </a:cubicBezTo>
                  <a:cubicBezTo>
                    <a:pt x="4942" y="9686"/>
                    <a:pt x="5038" y="9686"/>
                    <a:pt x="5135" y="9682"/>
                  </a:cubicBezTo>
                  <a:cubicBezTo>
                    <a:pt x="2575" y="9523"/>
                    <a:pt x="578" y="7406"/>
                    <a:pt x="578" y="4846"/>
                  </a:cubicBezTo>
                  <a:cubicBezTo>
                    <a:pt x="578" y="2281"/>
                    <a:pt x="2575" y="164"/>
                    <a:pt x="5135" y="10"/>
                  </a:cubicBezTo>
                  <a:cubicBezTo>
                    <a:pt x="5038" y="5"/>
                    <a:pt x="4942" y="0"/>
                    <a:pt x="48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67;p52"/>
            <p:cNvSpPr/>
            <p:nvPr/>
          </p:nvSpPr>
          <p:spPr>
            <a:xfrm>
              <a:off x="4050252" y="2092485"/>
              <a:ext cx="228809" cy="220154"/>
            </a:xfrm>
            <a:custGeom>
              <a:avLst/>
              <a:gdLst/>
              <a:ahLst/>
              <a:cxnLst/>
              <a:rect l="l" t="t" r="r" b="b"/>
              <a:pathLst>
                <a:path w="8724" h="8394" extrusionOk="0">
                  <a:moveTo>
                    <a:pt x="4531" y="0"/>
                  </a:moveTo>
                  <a:cubicBezTo>
                    <a:pt x="3439" y="0"/>
                    <a:pt x="2364" y="427"/>
                    <a:pt x="1559" y="1229"/>
                  </a:cubicBezTo>
                  <a:cubicBezTo>
                    <a:pt x="361" y="2427"/>
                    <a:pt x="0" y="4236"/>
                    <a:pt x="650" y="5805"/>
                  </a:cubicBezTo>
                  <a:cubicBezTo>
                    <a:pt x="1299" y="7369"/>
                    <a:pt x="2830" y="8394"/>
                    <a:pt x="4528" y="8394"/>
                  </a:cubicBezTo>
                  <a:cubicBezTo>
                    <a:pt x="6847" y="8389"/>
                    <a:pt x="8724" y="6512"/>
                    <a:pt x="8724" y="4198"/>
                  </a:cubicBezTo>
                  <a:cubicBezTo>
                    <a:pt x="8724" y="2499"/>
                    <a:pt x="7704" y="969"/>
                    <a:pt x="6135" y="320"/>
                  </a:cubicBezTo>
                  <a:cubicBezTo>
                    <a:pt x="5616" y="105"/>
                    <a:pt x="5072" y="0"/>
                    <a:pt x="4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68;p52"/>
            <p:cNvSpPr/>
            <p:nvPr/>
          </p:nvSpPr>
          <p:spPr>
            <a:xfrm>
              <a:off x="4058960" y="2092380"/>
              <a:ext cx="124082" cy="220259"/>
            </a:xfrm>
            <a:custGeom>
              <a:avLst/>
              <a:gdLst/>
              <a:ahLst/>
              <a:cxnLst/>
              <a:rect l="l" t="t" r="r" b="b"/>
              <a:pathLst>
                <a:path w="4731" h="8398" extrusionOk="0">
                  <a:moveTo>
                    <a:pt x="4194" y="1"/>
                  </a:moveTo>
                  <a:cubicBezTo>
                    <a:pt x="1911" y="1"/>
                    <a:pt x="0" y="1853"/>
                    <a:pt x="0" y="4202"/>
                  </a:cubicBezTo>
                  <a:cubicBezTo>
                    <a:pt x="0" y="6546"/>
                    <a:pt x="1911" y="8398"/>
                    <a:pt x="4194" y="8398"/>
                  </a:cubicBezTo>
                  <a:cubicBezTo>
                    <a:pt x="4371" y="8398"/>
                    <a:pt x="4550" y="8387"/>
                    <a:pt x="4730" y="8364"/>
                  </a:cubicBezTo>
                  <a:cubicBezTo>
                    <a:pt x="2632" y="8094"/>
                    <a:pt x="1064" y="6314"/>
                    <a:pt x="1059" y="4202"/>
                  </a:cubicBezTo>
                  <a:cubicBezTo>
                    <a:pt x="1064" y="2089"/>
                    <a:pt x="2632" y="304"/>
                    <a:pt x="4730" y="35"/>
                  </a:cubicBezTo>
                  <a:cubicBezTo>
                    <a:pt x="4550" y="12"/>
                    <a:pt x="4371" y="1"/>
                    <a:pt x="4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69;p52"/>
            <p:cNvSpPr/>
            <p:nvPr/>
          </p:nvSpPr>
          <p:spPr>
            <a:xfrm>
              <a:off x="4251549" y="2022326"/>
              <a:ext cx="58566" cy="49570"/>
            </a:xfrm>
            <a:custGeom>
              <a:avLst/>
              <a:gdLst/>
              <a:ahLst/>
              <a:cxnLst/>
              <a:rect l="l" t="t" r="r" b="b"/>
              <a:pathLst>
                <a:path w="2233" h="1890" extrusionOk="0">
                  <a:moveTo>
                    <a:pt x="607" y="1"/>
                  </a:moveTo>
                  <a:cubicBezTo>
                    <a:pt x="513" y="1"/>
                    <a:pt x="419" y="45"/>
                    <a:pt x="361" y="127"/>
                  </a:cubicBezTo>
                  <a:lnTo>
                    <a:pt x="96" y="488"/>
                  </a:lnTo>
                  <a:cubicBezTo>
                    <a:pt x="0" y="622"/>
                    <a:pt x="34" y="815"/>
                    <a:pt x="168" y="911"/>
                  </a:cubicBezTo>
                  <a:lnTo>
                    <a:pt x="1448" y="1835"/>
                  </a:lnTo>
                  <a:cubicBezTo>
                    <a:pt x="1501" y="1872"/>
                    <a:pt x="1561" y="1890"/>
                    <a:pt x="1622" y="1890"/>
                  </a:cubicBezTo>
                  <a:cubicBezTo>
                    <a:pt x="1718" y="1890"/>
                    <a:pt x="1813" y="1845"/>
                    <a:pt x="1872" y="1763"/>
                  </a:cubicBezTo>
                  <a:lnTo>
                    <a:pt x="2136" y="1402"/>
                  </a:lnTo>
                  <a:cubicBezTo>
                    <a:pt x="2233" y="1267"/>
                    <a:pt x="2199" y="1075"/>
                    <a:pt x="2064" y="978"/>
                  </a:cubicBezTo>
                  <a:lnTo>
                    <a:pt x="784" y="59"/>
                  </a:lnTo>
                  <a:cubicBezTo>
                    <a:pt x="731" y="20"/>
                    <a:pt x="669" y="1"/>
                    <a:pt x="6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70;p52"/>
            <p:cNvSpPr/>
            <p:nvPr/>
          </p:nvSpPr>
          <p:spPr>
            <a:xfrm>
              <a:off x="4029690" y="2022274"/>
              <a:ext cx="58566" cy="49675"/>
            </a:xfrm>
            <a:custGeom>
              <a:avLst/>
              <a:gdLst/>
              <a:ahLst/>
              <a:cxnLst/>
              <a:rect l="l" t="t" r="r" b="b"/>
              <a:pathLst>
                <a:path w="2233" h="1894" extrusionOk="0">
                  <a:moveTo>
                    <a:pt x="1624" y="0"/>
                  </a:moveTo>
                  <a:cubicBezTo>
                    <a:pt x="1563" y="0"/>
                    <a:pt x="1501" y="19"/>
                    <a:pt x="1448" y="57"/>
                  </a:cubicBezTo>
                  <a:lnTo>
                    <a:pt x="168" y="985"/>
                  </a:lnTo>
                  <a:cubicBezTo>
                    <a:pt x="29" y="1081"/>
                    <a:pt x="0" y="1269"/>
                    <a:pt x="96" y="1409"/>
                  </a:cubicBezTo>
                  <a:lnTo>
                    <a:pt x="361" y="1770"/>
                  </a:lnTo>
                  <a:cubicBezTo>
                    <a:pt x="419" y="1851"/>
                    <a:pt x="512" y="1894"/>
                    <a:pt x="606" y="1894"/>
                  </a:cubicBezTo>
                  <a:cubicBezTo>
                    <a:pt x="668" y="1894"/>
                    <a:pt x="731" y="1875"/>
                    <a:pt x="784" y="1837"/>
                  </a:cubicBezTo>
                  <a:lnTo>
                    <a:pt x="2064" y="913"/>
                  </a:lnTo>
                  <a:cubicBezTo>
                    <a:pt x="2199" y="817"/>
                    <a:pt x="2233" y="624"/>
                    <a:pt x="2132" y="490"/>
                  </a:cubicBezTo>
                  <a:lnTo>
                    <a:pt x="1872" y="129"/>
                  </a:lnTo>
                  <a:cubicBezTo>
                    <a:pt x="1811" y="44"/>
                    <a:pt x="1717" y="0"/>
                    <a:pt x="1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71;p52"/>
            <p:cNvSpPr/>
            <p:nvPr/>
          </p:nvSpPr>
          <p:spPr>
            <a:xfrm>
              <a:off x="4133420" y="1981097"/>
              <a:ext cx="72965" cy="44062"/>
            </a:xfrm>
            <a:custGeom>
              <a:avLst/>
              <a:gdLst/>
              <a:ahLst/>
              <a:cxnLst/>
              <a:rect l="l" t="t" r="r" b="b"/>
              <a:pathLst>
                <a:path w="2782" h="1680" extrusionOk="0">
                  <a:moveTo>
                    <a:pt x="352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2" y="1680"/>
                  </a:cubicBezTo>
                  <a:lnTo>
                    <a:pt x="2430" y="1680"/>
                  </a:lnTo>
                  <a:cubicBezTo>
                    <a:pt x="2623" y="1680"/>
                    <a:pt x="2781" y="1521"/>
                    <a:pt x="2781" y="1328"/>
                  </a:cubicBezTo>
                  <a:lnTo>
                    <a:pt x="2781" y="356"/>
                  </a:lnTo>
                  <a:cubicBezTo>
                    <a:pt x="2781" y="159"/>
                    <a:pt x="2623" y="0"/>
                    <a:pt x="2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72;p52"/>
            <p:cNvSpPr/>
            <p:nvPr/>
          </p:nvSpPr>
          <p:spPr>
            <a:xfrm>
              <a:off x="4133420" y="1981097"/>
              <a:ext cx="31814" cy="44062"/>
            </a:xfrm>
            <a:custGeom>
              <a:avLst/>
              <a:gdLst/>
              <a:ahLst/>
              <a:cxnLst/>
              <a:rect l="l" t="t" r="r" b="b"/>
              <a:pathLst>
                <a:path w="1213" h="1680" extrusionOk="0">
                  <a:moveTo>
                    <a:pt x="356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6" y="1680"/>
                  </a:cubicBezTo>
                  <a:lnTo>
                    <a:pt x="1213" y="1680"/>
                  </a:lnTo>
                  <a:cubicBezTo>
                    <a:pt x="1016" y="1680"/>
                    <a:pt x="862" y="1521"/>
                    <a:pt x="862" y="1328"/>
                  </a:cubicBezTo>
                  <a:lnTo>
                    <a:pt x="862" y="356"/>
                  </a:lnTo>
                  <a:cubicBezTo>
                    <a:pt x="862" y="159"/>
                    <a:pt x="1016" y="0"/>
                    <a:pt x="1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673;p52"/>
            <p:cNvSpPr/>
            <p:nvPr/>
          </p:nvSpPr>
          <p:spPr>
            <a:xfrm>
              <a:off x="4149681" y="2187429"/>
              <a:ext cx="35250" cy="30214"/>
            </a:xfrm>
            <a:custGeom>
              <a:avLst/>
              <a:gdLst/>
              <a:ahLst/>
              <a:cxnLst/>
              <a:rect l="l" t="t" r="r" b="b"/>
              <a:pathLst>
                <a:path w="1344" h="1152" extrusionOk="0">
                  <a:moveTo>
                    <a:pt x="771" y="0"/>
                  </a:moveTo>
                  <a:cubicBezTo>
                    <a:pt x="256" y="0"/>
                    <a:pt x="1" y="621"/>
                    <a:pt x="362" y="982"/>
                  </a:cubicBezTo>
                  <a:cubicBezTo>
                    <a:pt x="480" y="1099"/>
                    <a:pt x="625" y="1151"/>
                    <a:pt x="766" y="1151"/>
                  </a:cubicBezTo>
                  <a:cubicBezTo>
                    <a:pt x="1062" y="1151"/>
                    <a:pt x="1343" y="923"/>
                    <a:pt x="1343" y="578"/>
                  </a:cubicBezTo>
                  <a:cubicBezTo>
                    <a:pt x="1343" y="260"/>
                    <a:pt x="1088" y="0"/>
                    <a:pt x="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674;p52"/>
            <p:cNvSpPr/>
            <p:nvPr/>
          </p:nvSpPr>
          <p:spPr>
            <a:xfrm>
              <a:off x="4154743" y="2187455"/>
              <a:ext cx="24890" cy="30240"/>
            </a:xfrm>
            <a:custGeom>
              <a:avLst/>
              <a:gdLst/>
              <a:ahLst/>
              <a:cxnLst/>
              <a:rect l="l" t="t" r="r" b="b"/>
              <a:pathLst>
                <a:path w="949" h="1153" extrusionOk="0">
                  <a:moveTo>
                    <a:pt x="580" y="1"/>
                  </a:moveTo>
                  <a:cubicBezTo>
                    <a:pt x="283" y="1"/>
                    <a:pt x="0" y="233"/>
                    <a:pt x="0" y="577"/>
                  </a:cubicBezTo>
                  <a:cubicBezTo>
                    <a:pt x="0" y="920"/>
                    <a:pt x="283" y="1153"/>
                    <a:pt x="580" y="1153"/>
                  </a:cubicBezTo>
                  <a:cubicBezTo>
                    <a:pt x="707" y="1153"/>
                    <a:pt x="837" y="1110"/>
                    <a:pt x="948" y="1015"/>
                  </a:cubicBezTo>
                  <a:cubicBezTo>
                    <a:pt x="818" y="904"/>
                    <a:pt x="746" y="745"/>
                    <a:pt x="746" y="577"/>
                  </a:cubicBezTo>
                  <a:cubicBezTo>
                    <a:pt x="746" y="408"/>
                    <a:pt x="818" y="245"/>
                    <a:pt x="948" y="139"/>
                  </a:cubicBezTo>
                  <a:cubicBezTo>
                    <a:pt x="837" y="44"/>
                    <a:pt x="707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675;p52"/>
            <p:cNvSpPr/>
            <p:nvPr/>
          </p:nvSpPr>
          <p:spPr>
            <a:xfrm>
              <a:off x="4026648" y="2069798"/>
              <a:ext cx="275782" cy="265344"/>
            </a:xfrm>
            <a:custGeom>
              <a:avLst/>
              <a:gdLst/>
              <a:ahLst/>
              <a:cxnLst/>
              <a:rect l="l" t="t" r="r" b="b"/>
              <a:pathLst>
                <a:path w="10515" h="10117" extrusionOk="0">
                  <a:moveTo>
                    <a:pt x="5453" y="427"/>
                  </a:moveTo>
                  <a:cubicBezTo>
                    <a:pt x="6051" y="427"/>
                    <a:pt x="6653" y="543"/>
                    <a:pt x="7228" y="780"/>
                  </a:cubicBezTo>
                  <a:cubicBezTo>
                    <a:pt x="8960" y="1493"/>
                    <a:pt x="10086" y="3181"/>
                    <a:pt x="10086" y="5058"/>
                  </a:cubicBezTo>
                  <a:cubicBezTo>
                    <a:pt x="10086" y="7613"/>
                    <a:pt x="8012" y="9687"/>
                    <a:pt x="5457" y="9687"/>
                  </a:cubicBezTo>
                  <a:cubicBezTo>
                    <a:pt x="3580" y="9687"/>
                    <a:pt x="1892" y="8561"/>
                    <a:pt x="1175" y="6829"/>
                  </a:cubicBezTo>
                  <a:cubicBezTo>
                    <a:pt x="458" y="5096"/>
                    <a:pt x="857" y="3104"/>
                    <a:pt x="2180" y="1781"/>
                  </a:cubicBezTo>
                  <a:cubicBezTo>
                    <a:pt x="3065" y="897"/>
                    <a:pt x="4248" y="427"/>
                    <a:pt x="5453" y="427"/>
                  </a:cubicBezTo>
                  <a:close/>
                  <a:moveTo>
                    <a:pt x="5457" y="1"/>
                  </a:moveTo>
                  <a:cubicBezTo>
                    <a:pt x="3407" y="1"/>
                    <a:pt x="1564" y="1233"/>
                    <a:pt x="780" y="3124"/>
                  </a:cubicBezTo>
                  <a:cubicBezTo>
                    <a:pt x="1" y="5015"/>
                    <a:pt x="434" y="7190"/>
                    <a:pt x="1877" y="8633"/>
                  </a:cubicBezTo>
                  <a:cubicBezTo>
                    <a:pt x="2846" y="9602"/>
                    <a:pt x="4139" y="10116"/>
                    <a:pt x="5455" y="10116"/>
                  </a:cubicBezTo>
                  <a:cubicBezTo>
                    <a:pt x="6107" y="10116"/>
                    <a:pt x="6765" y="9990"/>
                    <a:pt x="7391" y="9730"/>
                  </a:cubicBezTo>
                  <a:cubicBezTo>
                    <a:pt x="9282" y="8951"/>
                    <a:pt x="10514" y="7103"/>
                    <a:pt x="10514" y="5058"/>
                  </a:cubicBezTo>
                  <a:cubicBezTo>
                    <a:pt x="10509" y="2267"/>
                    <a:pt x="8248" y="6"/>
                    <a:pt x="5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676;p52"/>
            <p:cNvSpPr/>
            <p:nvPr/>
          </p:nvSpPr>
          <p:spPr>
            <a:xfrm>
              <a:off x="4044955" y="2086715"/>
              <a:ext cx="240559" cy="231484"/>
            </a:xfrm>
            <a:custGeom>
              <a:avLst/>
              <a:gdLst/>
              <a:ahLst/>
              <a:cxnLst/>
              <a:rect l="l" t="t" r="r" b="b"/>
              <a:pathLst>
                <a:path w="9172" h="8826" extrusionOk="0">
                  <a:moveTo>
                    <a:pt x="4971" y="434"/>
                  </a:moveTo>
                  <a:cubicBezTo>
                    <a:pt x="5524" y="463"/>
                    <a:pt x="6068" y="607"/>
                    <a:pt x="6559" y="862"/>
                  </a:cubicBezTo>
                  <a:lnTo>
                    <a:pt x="6390" y="1155"/>
                  </a:lnTo>
                  <a:cubicBezTo>
                    <a:pt x="6285" y="1326"/>
                    <a:pt x="6431" y="1484"/>
                    <a:pt x="6579" y="1484"/>
                  </a:cubicBezTo>
                  <a:cubicBezTo>
                    <a:pt x="6647" y="1484"/>
                    <a:pt x="6716" y="1450"/>
                    <a:pt x="6761" y="1367"/>
                  </a:cubicBezTo>
                  <a:lnTo>
                    <a:pt x="6934" y="1074"/>
                  </a:lnTo>
                  <a:cubicBezTo>
                    <a:pt x="7396" y="1377"/>
                    <a:pt x="7790" y="1776"/>
                    <a:pt x="8094" y="2238"/>
                  </a:cubicBezTo>
                  <a:lnTo>
                    <a:pt x="7800" y="2407"/>
                  </a:lnTo>
                  <a:cubicBezTo>
                    <a:pt x="7600" y="2529"/>
                    <a:pt x="7718" y="2807"/>
                    <a:pt x="7908" y="2807"/>
                  </a:cubicBezTo>
                  <a:cubicBezTo>
                    <a:pt x="7943" y="2807"/>
                    <a:pt x="7979" y="2798"/>
                    <a:pt x="8017" y="2777"/>
                  </a:cubicBezTo>
                  <a:lnTo>
                    <a:pt x="8310" y="2609"/>
                  </a:lnTo>
                  <a:cubicBezTo>
                    <a:pt x="8560" y="3104"/>
                    <a:pt x="8705" y="3643"/>
                    <a:pt x="8734" y="4196"/>
                  </a:cubicBezTo>
                  <a:lnTo>
                    <a:pt x="8397" y="4196"/>
                  </a:lnTo>
                  <a:cubicBezTo>
                    <a:pt x="8108" y="4196"/>
                    <a:pt x="8108" y="4625"/>
                    <a:pt x="8397" y="4625"/>
                  </a:cubicBezTo>
                  <a:lnTo>
                    <a:pt x="8734" y="4625"/>
                  </a:lnTo>
                  <a:cubicBezTo>
                    <a:pt x="8705" y="5178"/>
                    <a:pt x="8560" y="5722"/>
                    <a:pt x="8310" y="6213"/>
                  </a:cubicBezTo>
                  <a:lnTo>
                    <a:pt x="8017" y="6044"/>
                  </a:lnTo>
                  <a:cubicBezTo>
                    <a:pt x="7980" y="6025"/>
                    <a:pt x="7944" y="6016"/>
                    <a:pt x="7910" y="6016"/>
                  </a:cubicBezTo>
                  <a:cubicBezTo>
                    <a:pt x="7719" y="6016"/>
                    <a:pt x="7600" y="6292"/>
                    <a:pt x="7800" y="6415"/>
                  </a:cubicBezTo>
                  <a:lnTo>
                    <a:pt x="8094" y="6588"/>
                  </a:lnTo>
                  <a:cubicBezTo>
                    <a:pt x="7791" y="7049"/>
                    <a:pt x="7398" y="7442"/>
                    <a:pt x="6933" y="7750"/>
                  </a:cubicBezTo>
                  <a:lnTo>
                    <a:pt x="6933" y="7750"/>
                  </a:lnTo>
                  <a:lnTo>
                    <a:pt x="6761" y="7459"/>
                  </a:lnTo>
                  <a:cubicBezTo>
                    <a:pt x="6716" y="7376"/>
                    <a:pt x="6647" y="7342"/>
                    <a:pt x="6579" y="7342"/>
                  </a:cubicBezTo>
                  <a:cubicBezTo>
                    <a:pt x="6431" y="7342"/>
                    <a:pt x="6285" y="7500"/>
                    <a:pt x="6390" y="7671"/>
                  </a:cubicBezTo>
                  <a:lnTo>
                    <a:pt x="6559" y="7964"/>
                  </a:lnTo>
                  <a:cubicBezTo>
                    <a:pt x="6068" y="8219"/>
                    <a:pt x="5524" y="8363"/>
                    <a:pt x="4971" y="8392"/>
                  </a:cubicBezTo>
                  <a:lnTo>
                    <a:pt x="4971" y="8051"/>
                  </a:lnTo>
                  <a:cubicBezTo>
                    <a:pt x="4971" y="7909"/>
                    <a:pt x="4864" y="7838"/>
                    <a:pt x="4757" y="7838"/>
                  </a:cubicBezTo>
                  <a:cubicBezTo>
                    <a:pt x="4650" y="7838"/>
                    <a:pt x="4543" y="7909"/>
                    <a:pt x="4543" y="8051"/>
                  </a:cubicBezTo>
                  <a:lnTo>
                    <a:pt x="4543" y="8392"/>
                  </a:lnTo>
                  <a:cubicBezTo>
                    <a:pt x="3989" y="8363"/>
                    <a:pt x="3450" y="8219"/>
                    <a:pt x="2955" y="7964"/>
                  </a:cubicBezTo>
                  <a:lnTo>
                    <a:pt x="3123" y="7671"/>
                  </a:lnTo>
                  <a:cubicBezTo>
                    <a:pt x="3231" y="7500"/>
                    <a:pt x="3084" y="7342"/>
                    <a:pt x="2935" y="7342"/>
                  </a:cubicBezTo>
                  <a:cubicBezTo>
                    <a:pt x="2866" y="7342"/>
                    <a:pt x="2797" y="7376"/>
                    <a:pt x="2753" y="7459"/>
                  </a:cubicBezTo>
                  <a:lnTo>
                    <a:pt x="2584" y="7752"/>
                  </a:lnTo>
                  <a:cubicBezTo>
                    <a:pt x="2122" y="7449"/>
                    <a:pt x="1723" y="7050"/>
                    <a:pt x="1425" y="6588"/>
                  </a:cubicBezTo>
                  <a:lnTo>
                    <a:pt x="1713" y="6419"/>
                  </a:lnTo>
                  <a:cubicBezTo>
                    <a:pt x="1930" y="6303"/>
                    <a:pt x="1811" y="6012"/>
                    <a:pt x="1621" y="6012"/>
                  </a:cubicBezTo>
                  <a:cubicBezTo>
                    <a:pt x="1583" y="6012"/>
                    <a:pt x="1543" y="6023"/>
                    <a:pt x="1501" y="6049"/>
                  </a:cubicBezTo>
                  <a:lnTo>
                    <a:pt x="1208" y="6217"/>
                  </a:lnTo>
                  <a:cubicBezTo>
                    <a:pt x="953" y="5722"/>
                    <a:pt x="809" y="5183"/>
                    <a:pt x="780" y="4630"/>
                  </a:cubicBezTo>
                  <a:lnTo>
                    <a:pt x="1121" y="4630"/>
                  </a:lnTo>
                  <a:cubicBezTo>
                    <a:pt x="1405" y="4630"/>
                    <a:pt x="1405" y="4201"/>
                    <a:pt x="1121" y="4201"/>
                  </a:cubicBezTo>
                  <a:lnTo>
                    <a:pt x="780" y="4201"/>
                  </a:lnTo>
                  <a:cubicBezTo>
                    <a:pt x="809" y="3648"/>
                    <a:pt x="953" y="3104"/>
                    <a:pt x="1208" y="2613"/>
                  </a:cubicBezTo>
                  <a:cubicBezTo>
                    <a:pt x="1526" y="2791"/>
                    <a:pt x="1535" y="2811"/>
                    <a:pt x="1607" y="2811"/>
                  </a:cubicBezTo>
                  <a:cubicBezTo>
                    <a:pt x="1829" y="2811"/>
                    <a:pt x="1906" y="2517"/>
                    <a:pt x="1713" y="2411"/>
                  </a:cubicBezTo>
                  <a:lnTo>
                    <a:pt x="1425" y="2243"/>
                  </a:lnTo>
                  <a:cubicBezTo>
                    <a:pt x="1723" y="1776"/>
                    <a:pt x="2122" y="1382"/>
                    <a:pt x="2584" y="1078"/>
                  </a:cubicBezTo>
                  <a:lnTo>
                    <a:pt x="2753" y="1372"/>
                  </a:lnTo>
                  <a:cubicBezTo>
                    <a:pt x="2796" y="1454"/>
                    <a:pt x="2865" y="1487"/>
                    <a:pt x="2933" y="1487"/>
                  </a:cubicBezTo>
                  <a:cubicBezTo>
                    <a:pt x="3083" y="1487"/>
                    <a:pt x="3232" y="1327"/>
                    <a:pt x="3123" y="1155"/>
                  </a:cubicBezTo>
                  <a:lnTo>
                    <a:pt x="2955" y="862"/>
                  </a:lnTo>
                  <a:cubicBezTo>
                    <a:pt x="3450" y="612"/>
                    <a:pt x="3989" y="467"/>
                    <a:pt x="4543" y="439"/>
                  </a:cubicBezTo>
                  <a:lnTo>
                    <a:pt x="4543" y="775"/>
                  </a:lnTo>
                  <a:cubicBezTo>
                    <a:pt x="4543" y="920"/>
                    <a:pt x="4650" y="992"/>
                    <a:pt x="4757" y="992"/>
                  </a:cubicBezTo>
                  <a:cubicBezTo>
                    <a:pt x="4864" y="992"/>
                    <a:pt x="4971" y="920"/>
                    <a:pt x="4971" y="775"/>
                  </a:cubicBezTo>
                  <a:lnTo>
                    <a:pt x="4971" y="434"/>
                  </a:lnTo>
                  <a:close/>
                  <a:moveTo>
                    <a:pt x="4759" y="1"/>
                  </a:moveTo>
                  <a:cubicBezTo>
                    <a:pt x="2974" y="1"/>
                    <a:pt x="1362" y="1078"/>
                    <a:pt x="679" y="2724"/>
                  </a:cubicBezTo>
                  <a:cubicBezTo>
                    <a:pt x="0" y="4375"/>
                    <a:pt x="376" y="6270"/>
                    <a:pt x="1636" y="7536"/>
                  </a:cubicBezTo>
                  <a:cubicBezTo>
                    <a:pt x="2479" y="8378"/>
                    <a:pt x="3607" y="8825"/>
                    <a:pt x="4755" y="8825"/>
                  </a:cubicBezTo>
                  <a:cubicBezTo>
                    <a:pt x="5325" y="8825"/>
                    <a:pt x="5900" y="8715"/>
                    <a:pt x="6448" y="8489"/>
                  </a:cubicBezTo>
                  <a:cubicBezTo>
                    <a:pt x="8094" y="7805"/>
                    <a:pt x="9171" y="6198"/>
                    <a:pt x="9171" y="4413"/>
                  </a:cubicBezTo>
                  <a:cubicBezTo>
                    <a:pt x="9167" y="1978"/>
                    <a:pt x="7194" y="5"/>
                    <a:pt x="4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677;p52"/>
            <p:cNvSpPr/>
            <p:nvPr/>
          </p:nvSpPr>
          <p:spPr>
            <a:xfrm>
              <a:off x="4147793" y="2128102"/>
              <a:ext cx="43826" cy="95075"/>
            </a:xfrm>
            <a:custGeom>
              <a:avLst/>
              <a:gdLst/>
              <a:ahLst/>
              <a:cxnLst/>
              <a:rect l="l" t="t" r="r" b="b"/>
              <a:pathLst>
                <a:path w="1671" h="3625" extrusionOk="0">
                  <a:moveTo>
                    <a:pt x="835" y="2474"/>
                  </a:moveTo>
                  <a:cubicBezTo>
                    <a:pt x="1021" y="2474"/>
                    <a:pt x="1199" y="2617"/>
                    <a:pt x="1199" y="2835"/>
                  </a:cubicBezTo>
                  <a:cubicBezTo>
                    <a:pt x="1199" y="3037"/>
                    <a:pt x="1035" y="3196"/>
                    <a:pt x="838" y="3196"/>
                  </a:cubicBezTo>
                  <a:cubicBezTo>
                    <a:pt x="516" y="3196"/>
                    <a:pt x="352" y="2806"/>
                    <a:pt x="583" y="2580"/>
                  </a:cubicBezTo>
                  <a:cubicBezTo>
                    <a:pt x="656" y="2507"/>
                    <a:pt x="747" y="2474"/>
                    <a:pt x="835" y="2474"/>
                  </a:cubicBezTo>
                  <a:close/>
                  <a:moveTo>
                    <a:pt x="836" y="1"/>
                  </a:moveTo>
                  <a:cubicBezTo>
                    <a:pt x="729" y="1"/>
                    <a:pt x="622" y="73"/>
                    <a:pt x="622" y="217"/>
                  </a:cubicBezTo>
                  <a:lnTo>
                    <a:pt x="622" y="2075"/>
                  </a:lnTo>
                  <a:cubicBezTo>
                    <a:pt x="241" y="2185"/>
                    <a:pt x="1" y="2556"/>
                    <a:pt x="54" y="2946"/>
                  </a:cubicBezTo>
                  <a:cubicBezTo>
                    <a:pt x="107" y="3335"/>
                    <a:pt x="443" y="3624"/>
                    <a:pt x="838" y="3624"/>
                  </a:cubicBezTo>
                  <a:cubicBezTo>
                    <a:pt x="1233" y="3624"/>
                    <a:pt x="1565" y="3335"/>
                    <a:pt x="1618" y="2946"/>
                  </a:cubicBezTo>
                  <a:cubicBezTo>
                    <a:pt x="1670" y="2556"/>
                    <a:pt x="1430" y="2185"/>
                    <a:pt x="1050" y="2075"/>
                  </a:cubicBezTo>
                  <a:lnTo>
                    <a:pt x="1050" y="217"/>
                  </a:lnTo>
                  <a:cubicBezTo>
                    <a:pt x="1050" y="73"/>
                    <a:pt x="943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678;p52"/>
            <p:cNvSpPr/>
            <p:nvPr/>
          </p:nvSpPr>
          <p:spPr>
            <a:xfrm>
              <a:off x="4012380" y="1975405"/>
              <a:ext cx="314546" cy="384469"/>
            </a:xfrm>
            <a:custGeom>
              <a:avLst/>
              <a:gdLst/>
              <a:ahLst/>
              <a:cxnLst/>
              <a:rect l="l" t="t" r="r" b="b"/>
              <a:pathLst>
                <a:path w="11993" h="14659" extrusionOk="0">
                  <a:moveTo>
                    <a:pt x="6415" y="2113"/>
                  </a:moveTo>
                  <a:lnTo>
                    <a:pt x="6415" y="2681"/>
                  </a:lnTo>
                  <a:cubicBezTo>
                    <a:pt x="6313" y="2673"/>
                    <a:pt x="6185" y="2665"/>
                    <a:pt x="6065" y="2665"/>
                  </a:cubicBezTo>
                  <a:cubicBezTo>
                    <a:pt x="6039" y="2665"/>
                    <a:pt x="6012" y="2666"/>
                    <a:pt x="5987" y="2666"/>
                  </a:cubicBezTo>
                  <a:cubicBezTo>
                    <a:pt x="5847" y="2666"/>
                    <a:pt x="5698" y="2671"/>
                    <a:pt x="5578" y="2676"/>
                  </a:cubicBezTo>
                  <a:lnTo>
                    <a:pt x="5573" y="2681"/>
                  </a:lnTo>
                  <a:lnTo>
                    <a:pt x="5573" y="2113"/>
                  </a:lnTo>
                  <a:close/>
                  <a:moveTo>
                    <a:pt x="9719" y="2005"/>
                  </a:moveTo>
                  <a:cubicBezTo>
                    <a:pt x="9736" y="2005"/>
                    <a:pt x="9753" y="2010"/>
                    <a:pt x="9769" y="2022"/>
                  </a:cubicBezTo>
                  <a:lnTo>
                    <a:pt x="11049" y="2941"/>
                  </a:lnTo>
                  <a:cubicBezTo>
                    <a:pt x="11087" y="2970"/>
                    <a:pt x="11097" y="3027"/>
                    <a:pt x="11073" y="3066"/>
                  </a:cubicBezTo>
                  <a:lnTo>
                    <a:pt x="10808" y="3427"/>
                  </a:lnTo>
                  <a:cubicBezTo>
                    <a:pt x="10790" y="3450"/>
                    <a:pt x="10762" y="3463"/>
                    <a:pt x="10734" y="3463"/>
                  </a:cubicBezTo>
                  <a:cubicBezTo>
                    <a:pt x="10716" y="3463"/>
                    <a:pt x="10698" y="3457"/>
                    <a:pt x="10683" y="3446"/>
                  </a:cubicBezTo>
                  <a:lnTo>
                    <a:pt x="9403" y="2527"/>
                  </a:lnTo>
                  <a:cubicBezTo>
                    <a:pt x="9364" y="2498"/>
                    <a:pt x="9355" y="2440"/>
                    <a:pt x="9384" y="2402"/>
                  </a:cubicBezTo>
                  <a:lnTo>
                    <a:pt x="9648" y="2041"/>
                  </a:lnTo>
                  <a:cubicBezTo>
                    <a:pt x="9666" y="2018"/>
                    <a:pt x="9692" y="2005"/>
                    <a:pt x="9719" y="2005"/>
                  </a:cubicBezTo>
                  <a:close/>
                  <a:moveTo>
                    <a:pt x="2279" y="2000"/>
                  </a:moveTo>
                  <a:cubicBezTo>
                    <a:pt x="2305" y="2000"/>
                    <a:pt x="2331" y="2013"/>
                    <a:pt x="2349" y="2036"/>
                  </a:cubicBezTo>
                  <a:lnTo>
                    <a:pt x="2614" y="2397"/>
                  </a:lnTo>
                  <a:cubicBezTo>
                    <a:pt x="2642" y="2440"/>
                    <a:pt x="2633" y="2493"/>
                    <a:pt x="2594" y="2522"/>
                  </a:cubicBezTo>
                  <a:lnTo>
                    <a:pt x="1314" y="3451"/>
                  </a:lnTo>
                  <a:cubicBezTo>
                    <a:pt x="1299" y="3460"/>
                    <a:pt x="1281" y="3464"/>
                    <a:pt x="1265" y="3464"/>
                  </a:cubicBezTo>
                  <a:cubicBezTo>
                    <a:pt x="1236" y="3464"/>
                    <a:pt x="1208" y="3451"/>
                    <a:pt x="1189" y="3427"/>
                  </a:cubicBezTo>
                  <a:lnTo>
                    <a:pt x="925" y="3066"/>
                  </a:lnTo>
                  <a:cubicBezTo>
                    <a:pt x="896" y="3027"/>
                    <a:pt x="905" y="2970"/>
                    <a:pt x="949" y="2941"/>
                  </a:cubicBezTo>
                  <a:lnTo>
                    <a:pt x="2229" y="2017"/>
                  </a:lnTo>
                  <a:cubicBezTo>
                    <a:pt x="2244" y="2005"/>
                    <a:pt x="2261" y="2000"/>
                    <a:pt x="2279" y="2000"/>
                  </a:cubicBezTo>
                  <a:close/>
                  <a:moveTo>
                    <a:pt x="2310" y="3258"/>
                  </a:moveTo>
                  <a:lnTo>
                    <a:pt x="2623" y="3706"/>
                  </a:lnTo>
                  <a:cubicBezTo>
                    <a:pt x="2565" y="3744"/>
                    <a:pt x="2503" y="3788"/>
                    <a:pt x="2445" y="3831"/>
                  </a:cubicBezTo>
                  <a:lnTo>
                    <a:pt x="2132" y="3388"/>
                  </a:lnTo>
                  <a:lnTo>
                    <a:pt x="2310" y="3258"/>
                  </a:lnTo>
                  <a:close/>
                  <a:moveTo>
                    <a:pt x="9687" y="3258"/>
                  </a:moveTo>
                  <a:lnTo>
                    <a:pt x="9860" y="3388"/>
                  </a:lnTo>
                  <a:lnTo>
                    <a:pt x="9547" y="3831"/>
                  </a:lnTo>
                  <a:cubicBezTo>
                    <a:pt x="9490" y="3788"/>
                    <a:pt x="9432" y="3744"/>
                    <a:pt x="9369" y="3706"/>
                  </a:cubicBezTo>
                  <a:lnTo>
                    <a:pt x="9687" y="3258"/>
                  </a:lnTo>
                  <a:close/>
                  <a:moveTo>
                    <a:pt x="4962" y="1"/>
                  </a:moveTo>
                  <a:cubicBezTo>
                    <a:pt x="4649" y="1"/>
                    <a:pt x="4394" y="256"/>
                    <a:pt x="4394" y="568"/>
                  </a:cubicBezTo>
                  <a:lnTo>
                    <a:pt x="4394" y="1540"/>
                  </a:lnTo>
                  <a:cubicBezTo>
                    <a:pt x="4394" y="1853"/>
                    <a:pt x="4649" y="2108"/>
                    <a:pt x="4962" y="2108"/>
                  </a:cubicBezTo>
                  <a:lnTo>
                    <a:pt x="5149" y="2108"/>
                  </a:lnTo>
                  <a:lnTo>
                    <a:pt x="5149" y="2724"/>
                  </a:lnTo>
                  <a:cubicBezTo>
                    <a:pt x="4389" y="2830"/>
                    <a:pt x="3653" y="3090"/>
                    <a:pt x="2989" y="3475"/>
                  </a:cubicBezTo>
                  <a:lnTo>
                    <a:pt x="2657" y="3008"/>
                  </a:lnTo>
                  <a:lnTo>
                    <a:pt x="2845" y="2873"/>
                  </a:lnTo>
                  <a:cubicBezTo>
                    <a:pt x="3076" y="2710"/>
                    <a:pt x="3128" y="2387"/>
                    <a:pt x="2965" y="2152"/>
                  </a:cubicBezTo>
                  <a:lnTo>
                    <a:pt x="2700" y="1791"/>
                  </a:lnTo>
                  <a:cubicBezTo>
                    <a:pt x="2601" y="1650"/>
                    <a:pt x="2442" y="1575"/>
                    <a:pt x="2280" y="1575"/>
                  </a:cubicBezTo>
                  <a:cubicBezTo>
                    <a:pt x="2176" y="1575"/>
                    <a:pt x="2071" y="1606"/>
                    <a:pt x="1978" y="1670"/>
                  </a:cubicBezTo>
                  <a:lnTo>
                    <a:pt x="699" y="2594"/>
                  </a:lnTo>
                  <a:cubicBezTo>
                    <a:pt x="468" y="2758"/>
                    <a:pt x="415" y="3080"/>
                    <a:pt x="578" y="3316"/>
                  </a:cubicBezTo>
                  <a:lnTo>
                    <a:pt x="843" y="3677"/>
                  </a:lnTo>
                  <a:cubicBezTo>
                    <a:pt x="942" y="3817"/>
                    <a:pt x="1101" y="3892"/>
                    <a:pt x="1263" y="3892"/>
                  </a:cubicBezTo>
                  <a:cubicBezTo>
                    <a:pt x="1367" y="3892"/>
                    <a:pt x="1472" y="3861"/>
                    <a:pt x="1565" y="3797"/>
                  </a:cubicBezTo>
                  <a:lnTo>
                    <a:pt x="1786" y="3638"/>
                  </a:lnTo>
                  <a:lnTo>
                    <a:pt x="2113" y="4100"/>
                  </a:lnTo>
                  <a:cubicBezTo>
                    <a:pt x="775" y="5236"/>
                    <a:pt x="6" y="6901"/>
                    <a:pt x="6" y="8657"/>
                  </a:cubicBezTo>
                  <a:cubicBezTo>
                    <a:pt x="1" y="11866"/>
                    <a:pt x="2522" y="14508"/>
                    <a:pt x="5727" y="14652"/>
                  </a:cubicBezTo>
                  <a:cubicBezTo>
                    <a:pt x="5819" y="14657"/>
                    <a:pt x="5910" y="14659"/>
                    <a:pt x="6001" y="14659"/>
                  </a:cubicBezTo>
                  <a:cubicBezTo>
                    <a:pt x="9087" y="14659"/>
                    <a:pt x="11692" y="12304"/>
                    <a:pt x="11972" y="9201"/>
                  </a:cubicBezTo>
                  <a:cubicBezTo>
                    <a:pt x="11988" y="9044"/>
                    <a:pt x="11871" y="8960"/>
                    <a:pt x="11755" y="8960"/>
                  </a:cubicBezTo>
                  <a:cubicBezTo>
                    <a:pt x="11654" y="8960"/>
                    <a:pt x="11553" y="9025"/>
                    <a:pt x="11544" y="9162"/>
                  </a:cubicBezTo>
                  <a:cubicBezTo>
                    <a:pt x="11342" y="11356"/>
                    <a:pt x="9865" y="13228"/>
                    <a:pt x="7777" y="13935"/>
                  </a:cubicBezTo>
                  <a:cubicBezTo>
                    <a:pt x="7195" y="14131"/>
                    <a:pt x="6597" y="14226"/>
                    <a:pt x="6003" y="14226"/>
                  </a:cubicBezTo>
                  <a:cubicBezTo>
                    <a:pt x="4466" y="14226"/>
                    <a:pt x="2965" y="13589"/>
                    <a:pt x="1892" y="12415"/>
                  </a:cubicBezTo>
                  <a:cubicBezTo>
                    <a:pt x="405" y="10784"/>
                    <a:pt x="15" y="8431"/>
                    <a:pt x="905" y="6415"/>
                  </a:cubicBezTo>
                  <a:cubicBezTo>
                    <a:pt x="1796" y="4399"/>
                    <a:pt x="3792" y="3095"/>
                    <a:pt x="6001" y="3095"/>
                  </a:cubicBezTo>
                  <a:cubicBezTo>
                    <a:pt x="8874" y="3095"/>
                    <a:pt x="11308" y="5332"/>
                    <a:pt x="11544" y="8195"/>
                  </a:cubicBezTo>
                  <a:cubicBezTo>
                    <a:pt x="11551" y="8335"/>
                    <a:pt x="11654" y="8401"/>
                    <a:pt x="11758" y="8401"/>
                  </a:cubicBezTo>
                  <a:cubicBezTo>
                    <a:pt x="11875" y="8401"/>
                    <a:pt x="11993" y="8317"/>
                    <a:pt x="11972" y="8161"/>
                  </a:cubicBezTo>
                  <a:cubicBezTo>
                    <a:pt x="11842" y="6583"/>
                    <a:pt x="11092" y="5120"/>
                    <a:pt x="9889" y="4100"/>
                  </a:cubicBezTo>
                  <a:lnTo>
                    <a:pt x="10211" y="3638"/>
                  </a:lnTo>
                  <a:lnTo>
                    <a:pt x="10437" y="3797"/>
                  </a:lnTo>
                  <a:cubicBezTo>
                    <a:pt x="10528" y="3863"/>
                    <a:pt x="10632" y="3894"/>
                    <a:pt x="10735" y="3894"/>
                  </a:cubicBezTo>
                  <a:cubicBezTo>
                    <a:pt x="10897" y="3894"/>
                    <a:pt x="11057" y="3818"/>
                    <a:pt x="11159" y="3677"/>
                  </a:cubicBezTo>
                  <a:lnTo>
                    <a:pt x="11419" y="3316"/>
                  </a:lnTo>
                  <a:cubicBezTo>
                    <a:pt x="11583" y="3085"/>
                    <a:pt x="11530" y="2763"/>
                    <a:pt x="11299" y="2594"/>
                  </a:cubicBezTo>
                  <a:lnTo>
                    <a:pt x="10024" y="1670"/>
                  </a:lnTo>
                  <a:cubicBezTo>
                    <a:pt x="9933" y="1606"/>
                    <a:pt x="9829" y="1575"/>
                    <a:pt x="9725" y="1575"/>
                  </a:cubicBezTo>
                  <a:cubicBezTo>
                    <a:pt x="9564" y="1575"/>
                    <a:pt x="9404" y="1650"/>
                    <a:pt x="9302" y="1791"/>
                  </a:cubicBezTo>
                  <a:lnTo>
                    <a:pt x="9042" y="2152"/>
                  </a:lnTo>
                  <a:cubicBezTo>
                    <a:pt x="8874" y="2383"/>
                    <a:pt x="8931" y="2705"/>
                    <a:pt x="9162" y="2873"/>
                  </a:cubicBezTo>
                  <a:lnTo>
                    <a:pt x="9345" y="3008"/>
                  </a:lnTo>
                  <a:lnTo>
                    <a:pt x="9018" y="3475"/>
                  </a:lnTo>
                  <a:cubicBezTo>
                    <a:pt x="8349" y="3085"/>
                    <a:pt x="7618" y="2830"/>
                    <a:pt x="6858" y="2724"/>
                  </a:cubicBezTo>
                  <a:lnTo>
                    <a:pt x="6858" y="2108"/>
                  </a:lnTo>
                  <a:lnTo>
                    <a:pt x="7040" y="2108"/>
                  </a:lnTo>
                  <a:cubicBezTo>
                    <a:pt x="7353" y="2108"/>
                    <a:pt x="7603" y="1853"/>
                    <a:pt x="7608" y="1540"/>
                  </a:cubicBezTo>
                  <a:lnTo>
                    <a:pt x="7608" y="568"/>
                  </a:lnTo>
                  <a:cubicBezTo>
                    <a:pt x="7608" y="256"/>
                    <a:pt x="7353" y="1"/>
                    <a:pt x="7040" y="1"/>
                  </a:cubicBezTo>
                  <a:lnTo>
                    <a:pt x="6501" y="1"/>
                  </a:lnTo>
                  <a:cubicBezTo>
                    <a:pt x="6213" y="1"/>
                    <a:pt x="6213" y="429"/>
                    <a:pt x="6501" y="429"/>
                  </a:cubicBezTo>
                  <a:lnTo>
                    <a:pt x="7040" y="429"/>
                  </a:lnTo>
                  <a:cubicBezTo>
                    <a:pt x="7113" y="434"/>
                    <a:pt x="7175" y="492"/>
                    <a:pt x="7175" y="568"/>
                  </a:cubicBezTo>
                  <a:lnTo>
                    <a:pt x="7175" y="1540"/>
                  </a:lnTo>
                  <a:cubicBezTo>
                    <a:pt x="7175" y="1617"/>
                    <a:pt x="7113" y="1680"/>
                    <a:pt x="7040" y="1680"/>
                  </a:cubicBezTo>
                  <a:lnTo>
                    <a:pt x="4962" y="1680"/>
                  </a:lnTo>
                  <a:cubicBezTo>
                    <a:pt x="4885" y="1680"/>
                    <a:pt x="4822" y="1617"/>
                    <a:pt x="4822" y="1540"/>
                  </a:cubicBezTo>
                  <a:lnTo>
                    <a:pt x="4822" y="568"/>
                  </a:lnTo>
                  <a:cubicBezTo>
                    <a:pt x="4822" y="492"/>
                    <a:pt x="4885" y="434"/>
                    <a:pt x="4962" y="429"/>
                  </a:cubicBezTo>
                  <a:lnTo>
                    <a:pt x="5501" y="429"/>
                  </a:lnTo>
                  <a:cubicBezTo>
                    <a:pt x="5785" y="429"/>
                    <a:pt x="5785" y="1"/>
                    <a:pt x="5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4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098" y="1952166"/>
            <a:ext cx="1704892" cy="3116294"/>
          </a:xfrm>
          <a:prstGeom prst="rect">
            <a:avLst/>
          </a:prstGeom>
        </p:spPr>
      </p:pic>
      <p:sp>
        <p:nvSpPr>
          <p:cNvPr id="95" name="Google Shape;1626;p52"/>
          <p:cNvSpPr txBox="1"/>
          <p:nvPr/>
        </p:nvSpPr>
        <p:spPr>
          <a:xfrm>
            <a:off x="5876123" y="1379283"/>
            <a:ext cx="2075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None/>
              <a:defRPr sz="1600" b="0" i="0" u="none" strike="noStrike" cap="none">
                <a:solidFill>
                  <a:srgbClr val="242424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airo"/>
              <a:buNone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/>
            <a:r>
              <a:rPr lang="en-US" sz="1200" dirty="0"/>
              <a:t>A user can pay online</a:t>
            </a:r>
          </a:p>
        </p:txBody>
      </p:sp>
      <p:sp>
        <p:nvSpPr>
          <p:cNvPr id="96" name="Google Shape;1628;p52"/>
          <p:cNvSpPr txBox="1"/>
          <p:nvPr/>
        </p:nvSpPr>
        <p:spPr>
          <a:xfrm>
            <a:off x="5876123" y="1042392"/>
            <a:ext cx="2788534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Staatliches"/>
              <a:buNone/>
              <a:defRPr sz="2500" b="0" i="0" u="none" strike="noStrike" cap="none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 panose="02010600030101010101" charset="-122"/>
              <a:buNone/>
              <a:defRPr sz="2500" b="0" i="0" u="none" strike="noStrike" cap="none">
                <a:solidFill>
                  <a:schemeClr val="dk1"/>
                </a:solidFill>
                <a:latin typeface="Bebas Neue" panose="02010600030101010101" charset="-122"/>
                <a:ea typeface="Bebas Neue" panose="02010600030101010101" charset="-122"/>
                <a:cs typeface="Bebas Neue" panose="02010600030101010101" charset="-122"/>
                <a:sym typeface="Bebas Neue" panose="02010600030101010101" charset="-122"/>
              </a:defRPr>
            </a:lvl9pPr>
          </a:lstStyle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Pay online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7" name="Google Shape;1638;p52"/>
          <p:cNvSpPr/>
          <p:nvPr/>
        </p:nvSpPr>
        <p:spPr>
          <a:xfrm>
            <a:off x="4958356" y="1138770"/>
            <a:ext cx="572700" cy="572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18299;p89"/>
          <p:cNvGrpSpPr/>
          <p:nvPr/>
        </p:nvGrpSpPr>
        <p:grpSpPr>
          <a:xfrm>
            <a:off x="5140776" y="1256799"/>
            <a:ext cx="264778" cy="363864"/>
            <a:chOff x="2827559" y="2428451"/>
            <a:chExt cx="264778" cy="363864"/>
          </a:xfrm>
        </p:grpSpPr>
        <p:sp>
          <p:nvSpPr>
            <p:cNvPr id="99" name="Google Shape;18300;p89"/>
            <p:cNvSpPr/>
            <p:nvPr/>
          </p:nvSpPr>
          <p:spPr>
            <a:xfrm>
              <a:off x="2833051" y="2433864"/>
              <a:ext cx="200490" cy="352959"/>
            </a:xfrm>
            <a:custGeom>
              <a:avLst/>
              <a:gdLst/>
              <a:ahLst/>
              <a:cxnLst/>
              <a:rect l="l" t="t" r="r" b="b"/>
              <a:pathLst>
                <a:path w="7703" h="13561" extrusionOk="0">
                  <a:moveTo>
                    <a:pt x="948" y="0"/>
                  </a:moveTo>
                  <a:cubicBezTo>
                    <a:pt x="430" y="0"/>
                    <a:pt x="4" y="423"/>
                    <a:pt x="1" y="943"/>
                  </a:cubicBezTo>
                  <a:lnTo>
                    <a:pt x="1" y="12617"/>
                  </a:lnTo>
                  <a:cubicBezTo>
                    <a:pt x="4" y="13139"/>
                    <a:pt x="433" y="13560"/>
                    <a:pt x="955" y="13560"/>
                  </a:cubicBezTo>
                  <a:cubicBezTo>
                    <a:pt x="957" y="13560"/>
                    <a:pt x="959" y="13560"/>
                    <a:pt x="961" y="13560"/>
                  </a:cubicBezTo>
                  <a:lnTo>
                    <a:pt x="6742" y="13560"/>
                  </a:lnTo>
                  <a:cubicBezTo>
                    <a:pt x="6744" y="13560"/>
                    <a:pt x="6746" y="13560"/>
                    <a:pt x="6749" y="13560"/>
                  </a:cubicBezTo>
                  <a:cubicBezTo>
                    <a:pt x="7270" y="13560"/>
                    <a:pt x="7696" y="13139"/>
                    <a:pt x="7703" y="12617"/>
                  </a:cubicBezTo>
                  <a:lnTo>
                    <a:pt x="7703" y="943"/>
                  </a:lnTo>
                  <a:cubicBezTo>
                    <a:pt x="7696" y="423"/>
                    <a:pt x="7273" y="0"/>
                    <a:pt x="6751" y="0"/>
                  </a:cubicBezTo>
                  <a:cubicBezTo>
                    <a:pt x="6747" y="0"/>
                    <a:pt x="6743" y="0"/>
                    <a:pt x="6739" y="0"/>
                  </a:cubicBezTo>
                  <a:lnTo>
                    <a:pt x="961" y="0"/>
                  </a:lnTo>
                  <a:cubicBezTo>
                    <a:pt x="957" y="0"/>
                    <a:pt x="953" y="0"/>
                    <a:pt x="9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00" name="Google Shape;18301;p89"/>
            <p:cNvSpPr/>
            <p:nvPr/>
          </p:nvSpPr>
          <p:spPr>
            <a:xfrm>
              <a:off x="2833051" y="2468481"/>
              <a:ext cx="200490" cy="279978"/>
            </a:xfrm>
            <a:custGeom>
              <a:avLst/>
              <a:gdLst/>
              <a:ahLst/>
              <a:cxnLst/>
              <a:rect l="l" t="t" r="r" b="b"/>
              <a:pathLst>
                <a:path w="7703" h="10757" extrusionOk="0">
                  <a:moveTo>
                    <a:pt x="1" y="0"/>
                  </a:moveTo>
                  <a:lnTo>
                    <a:pt x="1" y="10756"/>
                  </a:lnTo>
                  <a:lnTo>
                    <a:pt x="7703" y="10756"/>
                  </a:lnTo>
                  <a:lnTo>
                    <a:pt x="77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01" name="Google Shape;18302;p89"/>
            <p:cNvSpPr/>
            <p:nvPr/>
          </p:nvSpPr>
          <p:spPr>
            <a:xfrm>
              <a:off x="3016310" y="2468481"/>
              <a:ext cx="17230" cy="279978"/>
            </a:xfrm>
            <a:custGeom>
              <a:avLst/>
              <a:gdLst/>
              <a:ahLst/>
              <a:cxnLst/>
              <a:rect l="l" t="t" r="r" b="b"/>
              <a:pathLst>
                <a:path w="662" h="10757" extrusionOk="0">
                  <a:moveTo>
                    <a:pt x="0" y="0"/>
                  </a:moveTo>
                  <a:lnTo>
                    <a:pt x="0" y="10756"/>
                  </a:lnTo>
                  <a:lnTo>
                    <a:pt x="662" y="10756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02" name="Google Shape;18303;p89"/>
            <p:cNvSpPr/>
            <p:nvPr/>
          </p:nvSpPr>
          <p:spPr>
            <a:xfrm>
              <a:off x="2939295" y="2542555"/>
              <a:ext cx="147446" cy="144895"/>
            </a:xfrm>
            <a:custGeom>
              <a:avLst/>
              <a:gdLst/>
              <a:ahLst/>
              <a:cxnLst/>
              <a:rect l="l" t="t" r="r" b="b"/>
              <a:pathLst>
                <a:path w="5665" h="5567" extrusionOk="0">
                  <a:moveTo>
                    <a:pt x="2833" y="1"/>
                  </a:moveTo>
                  <a:cubicBezTo>
                    <a:pt x="1267" y="1"/>
                    <a:pt x="0" y="1246"/>
                    <a:pt x="0" y="2784"/>
                  </a:cubicBezTo>
                  <a:cubicBezTo>
                    <a:pt x="0" y="4321"/>
                    <a:pt x="1267" y="5567"/>
                    <a:pt x="2833" y="5567"/>
                  </a:cubicBezTo>
                  <a:cubicBezTo>
                    <a:pt x="4398" y="5567"/>
                    <a:pt x="5665" y="4321"/>
                    <a:pt x="5665" y="2784"/>
                  </a:cubicBezTo>
                  <a:cubicBezTo>
                    <a:pt x="5665" y="1246"/>
                    <a:pt x="4398" y="1"/>
                    <a:pt x="2833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03" name="Google Shape;18304;p89"/>
            <p:cNvSpPr/>
            <p:nvPr/>
          </p:nvSpPr>
          <p:spPr>
            <a:xfrm>
              <a:off x="2962824" y="2565641"/>
              <a:ext cx="100492" cy="98748"/>
            </a:xfrm>
            <a:custGeom>
              <a:avLst/>
              <a:gdLst/>
              <a:ahLst/>
              <a:cxnLst/>
              <a:rect l="l" t="t" r="r" b="b"/>
              <a:pathLst>
                <a:path w="3861" h="3794" extrusionOk="0">
                  <a:moveTo>
                    <a:pt x="1929" y="0"/>
                  </a:moveTo>
                  <a:cubicBezTo>
                    <a:pt x="862" y="0"/>
                    <a:pt x="0" y="848"/>
                    <a:pt x="0" y="1897"/>
                  </a:cubicBezTo>
                  <a:cubicBezTo>
                    <a:pt x="0" y="2942"/>
                    <a:pt x="862" y="3793"/>
                    <a:pt x="1929" y="3793"/>
                  </a:cubicBezTo>
                  <a:cubicBezTo>
                    <a:pt x="2995" y="3793"/>
                    <a:pt x="3860" y="2942"/>
                    <a:pt x="3860" y="1897"/>
                  </a:cubicBezTo>
                  <a:cubicBezTo>
                    <a:pt x="3860" y="848"/>
                    <a:pt x="2995" y="0"/>
                    <a:pt x="1929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04" name="Google Shape;18305;p89"/>
            <p:cNvSpPr/>
            <p:nvPr/>
          </p:nvSpPr>
          <p:spPr>
            <a:xfrm>
              <a:off x="2827559" y="2428451"/>
              <a:ext cx="264778" cy="363864"/>
            </a:xfrm>
            <a:custGeom>
              <a:avLst/>
              <a:gdLst/>
              <a:ahLst/>
              <a:cxnLst/>
              <a:rect l="l" t="t" r="r" b="b"/>
              <a:pathLst>
                <a:path w="10173" h="13980" extrusionOk="0">
                  <a:moveTo>
                    <a:pt x="7703" y="12505"/>
                  </a:moveTo>
                  <a:lnTo>
                    <a:pt x="7703" y="12825"/>
                  </a:lnTo>
                  <a:cubicBezTo>
                    <a:pt x="7699" y="13231"/>
                    <a:pt x="7365" y="13561"/>
                    <a:pt x="6956" y="13561"/>
                  </a:cubicBezTo>
                  <a:cubicBezTo>
                    <a:pt x="6954" y="13561"/>
                    <a:pt x="6952" y="13561"/>
                    <a:pt x="6950" y="13561"/>
                  </a:cubicBezTo>
                  <a:lnTo>
                    <a:pt x="1172" y="13561"/>
                  </a:lnTo>
                  <a:cubicBezTo>
                    <a:pt x="764" y="13561"/>
                    <a:pt x="430" y="13234"/>
                    <a:pt x="426" y="12825"/>
                  </a:cubicBezTo>
                  <a:lnTo>
                    <a:pt x="426" y="12505"/>
                  </a:lnTo>
                  <a:close/>
                  <a:moveTo>
                    <a:pt x="1159" y="1"/>
                  </a:moveTo>
                  <a:cubicBezTo>
                    <a:pt x="525" y="1"/>
                    <a:pt x="8" y="515"/>
                    <a:pt x="1" y="1151"/>
                  </a:cubicBezTo>
                  <a:lnTo>
                    <a:pt x="1" y="10078"/>
                  </a:lnTo>
                  <a:cubicBezTo>
                    <a:pt x="6" y="10211"/>
                    <a:pt x="109" y="10278"/>
                    <a:pt x="212" y="10278"/>
                  </a:cubicBezTo>
                  <a:cubicBezTo>
                    <a:pt x="315" y="10278"/>
                    <a:pt x="418" y="10211"/>
                    <a:pt x="423" y="10078"/>
                  </a:cubicBezTo>
                  <a:lnTo>
                    <a:pt x="423" y="1746"/>
                  </a:lnTo>
                  <a:lnTo>
                    <a:pt x="4409" y="1746"/>
                  </a:lnTo>
                  <a:cubicBezTo>
                    <a:pt x="4525" y="1746"/>
                    <a:pt x="4617" y="1651"/>
                    <a:pt x="4617" y="1538"/>
                  </a:cubicBezTo>
                  <a:cubicBezTo>
                    <a:pt x="4617" y="1422"/>
                    <a:pt x="4525" y="1331"/>
                    <a:pt x="4409" y="1331"/>
                  </a:cubicBezTo>
                  <a:lnTo>
                    <a:pt x="423" y="1331"/>
                  </a:lnTo>
                  <a:lnTo>
                    <a:pt x="423" y="1155"/>
                  </a:lnTo>
                  <a:cubicBezTo>
                    <a:pt x="426" y="743"/>
                    <a:pt x="761" y="416"/>
                    <a:pt x="1172" y="416"/>
                  </a:cubicBezTo>
                  <a:lnTo>
                    <a:pt x="6950" y="416"/>
                  </a:lnTo>
                  <a:cubicBezTo>
                    <a:pt x="7358" y="416"/>
                    <a:pt x="7692" y="743"/>
                    <a:pt x="7696" y="1155"/>
                  </a:cubicBezTo>
                  <a:lnTo>
                    <a:pt x="7696" y="1331"/>
                  </a:lnTo>
                  <a:lnTo>
                    <a:pt x="5310" y="1331"/>
                  </a:lnTo>
                  <a:cubicBezTo>
                    <a:pt x="5032" y="1331"/>
                    <a:pt x="5032" y="1746"/>
                    <a:pt x="5310" y="1746"/>
                  </a:cubicBezTo>
                  <a:lnTo>
                    <a:pt x="7696" y="1746"/>
                  </a:lnTo>
                  <a:lnTo>
                    <a:pt x="7696" y="4233"/>
                  </a:lnTo>
                  <a:cubicBezTo>
                    <a:pt x="7503" y="4197"/>
                    <a:pt x="7310" y="4178"/>
                    <a:pt x="7117" y="4178"/>
                  </a:cubicBezTo>
                  <a:cubicBezTo>
                    <a:pt x="6318" y="4178"/>
                    <a:pt x="5540" y="4491"/>
                    <a:pt x="4958" y="5064"/>
                  </a:cubicBezTo>
                  <a:lnTo>
                    <a:pt x="1281" y="5064"/>
                  </a:lnTo>
                  <a:cubicBezTo>
                    <a:pt x="1007" y="5064"/>
                    <a:pt x="1007" y="5482"/>
                    <a:pt x="1281" y="5482"/>
                  </a:cubicBezTo>
                  <a:lnTo>
                    <a:pt x="4610" y="5482"/>
                  </a:lnTo>
                  <a:cubicBezTo>
                    <a:pt x="4529" y="5595"/>
                    <a:pt x="4455" y="5718"/>
                    <a:pt x="4392" y="5845"/>
                  </a:cubicBezTo>
                  <a:lnTo>
                    <a:pt x="2326" y="5845"/>
                  </a:lnTo>
                  <a:cubicBezTo>
                    <a:pt x="2048" y="5845"/>
                    <a:pt x="2048" y="6260"/>
                    <a:pt x="2326" y="6260"/>
                  </a:cubicBezTo>
                  <a:lnTo>
                    <a:pt x="4219" y="6260"/>
                  </a:lnTo>
                  <a:cubicBezTo>
                    <a:pt x="4124" y="6552"/>
                    <a:pt x="4075" y="6862"/>
                    <a:pt x="4075" y="7168"/>
                  </a:cubicBezTo>
                  <a:cubicBezTo>
                    <a:pt x="4075" y="7242"/>
                    <a:pt x="4079" y="7312"/>
                    <a:pt x="4082" y="7386"/>
                  </a:cubicBezTo>
                  <a:lnTo>
                    <a:pt x="1848" y="7386"/>
                  </a:lnTo>
                  <a:cubicBezTo>
                    <a:pt x="1570" y="7386"/>
                    <a:pt x="1570" y="7801"/>
                    <a:pt x="1848" y="7801"/>
                  </a:cubicBezTo>
                  <a:lnTo>
                    <a:pt x="4145" y="7801"/>
                  </a:lnTo>
                  <a:cubicBezTo>
                    <a:pt x="4159" y="7868"/>
                    <a:pt x="4177" y="7935"/>
                    <a:pt x="4195" y="8002"/>
                  </a:cubicBezTo>
                  <a:lnTo>
                    <a:pt x="3111" y="8002"/>
                  </a:lnTo>
                  <a:cubicBezTo>
                    <a:pt x="2833" y="8002"/>
                    <a:pt x="2833" y="8417"/>
                    <a:pt x="3111" y="8417"/>
                  </a:cubicBezTo>
                  <a:lnTo>
                    <a:pt x="4353" y="8417"/>
                  </a:lnTo>
                  <a:cubicBezTo>
                    <a:pt x="4858" y="9480"/>
                    <a:pt x="5931" y="10158"/>
                    <a:pt x="7109" y="10158"/>
                  </a:cubicBezTo>
                  <a:cubicBezTo>
                    <a:pt x="7112" y="10158"/>
                    <a:pt x="7115" y="10158"/>
                    <a:pt x="7118" y="10158"/>
                  </a:cubicBezTo>
                  <a:cubicBezTo>
                    <a:pt x="7312" y="10158"/>
                    <a:pt x="7506" y="10141"/>
                    <a:pt x="7696" y="10106"/>
                  </a:cubicBezTo>
                  <a:lnTo>
                    <a:pt x="7696" y="12087"/>
                  </a:lnTo>
                  <a:lnTo>
                    <a:pt x="423" y="12087"/>
                  </a:lnTo>
                  <a:lnTo>
                    <a:pt x="423" y="10943"/>
                  </a:lnTo>
                  <a:cubicBezTo>
                    <a:pt x="418" y="10809"/>
                    <a:pt x="315" y="10742"/>
                    <a:pt x="212" y="10742"/>
                  </a:cubicBezTo>
                  <a:cubicBezTo>
                    <a:pt x="109" y="10742"/>
                    <a:pt x="6" y="10809"/>
                    <a:pt x="1" y="10943"/>
                  </a:cubicBezTo>
                  <a:lnTo>
                    <a:pt x="1" y="12825"/>
                  </a:lnTo>
                  <a:cubicBezTo>
                    <a:pt x="8" y="13467"/>
                    <a:pt x="528" y="13979"/>
                    <a:pt x="1166" y="13979"/>
                  </a:cubicBezTo>
                  <a:cubicBezTo>
                    <a:pt x="1168" y="13979"/>
                    <a:pt x="1170" y="13979"/>
                    <a:pt x="1172" y="13979"/>
                  </a:cubicBezTo>
                  <a:lnTo>
                    <a:pt x="6950" y="13979"/>
                  </a:lnTo>
                  <a:cubicBezTo>
                    <a:pt x="6952" y="13979"/>
                    <a:pt x="6954" y="13979"/>
                    <a:pt x="6956" y="13979"/>
                  </a:cubicBezTo>
                  <a:cubicBezTo>
                    <a:pt x="7597" y="13979"/>
                    <a:pt x="8118" y="13467"/>
                    <a:pt x="8125" y="12825"/>
                  </a:cubicBezTo>
                  <a:lnTo>
                    <a:pt x="8125" y="9993"/>
                  </a:lnTo>
                  <a:cubicBezTo>
                    <a:pt x="9314" y="9585"/>
                    <a:pt x="10169" y="8473"/>
                    <a:pt x="10169" y="7168"/>
                  </a:cubicBezTo>
                  <a:cubicBezTo>
                    <a:pt x="10173" y="6717"/>
                    <a:pt x="10067" y="6271"/>
                    <a:pt x="9870" y="5866"/>
                  </a:cubicBezTo>
                  <a:cubicBezTo>
                    <a:pt x="9832" y="5793"/>
                    <a:pt x="9756" y="5750"/>
                    <a:pt x="9678" y="5750"/>
                  </a:cubicBezTo>
                  <a:cubicBezTo>
                    <a:pt x="9646" y="5750"/>
                    <a:pt x="9615" y="5757"/>
                    <a:pt x="9585" y="5771"/>
                  </a:cubicBezTo>
                  <a:cubicBezTo>
                    <a:pt x="9479" y="5820"/>
                    <a:pt x="9437" y="5943"/>
                    <a:pt x="9486" y="6049"/>
                  </a:cubicBezTo>
                  <a:cubicBezTo>
                    <a:pt x="9659" y="6397"/>
                    <a:pt x="9747" y="6781"/>
                    <a:pt x="9747" y="7168"/>
                  </a:cubicBezTo>
                  <a:cubicBezTo>
                    <a:pt x="9747" y="8589"/>
                    <a:pt x="8572" y="9743"/>
                    <a:pt x="7126" y="9743"/>
                  </a:cubicBezTo>
                  <a:cubicBezTo>
                    <a:pt x="5679" y="9743"/>
                    <a:pt x="4504" y="8586"/>
                    <a:pt x="4504" y="7168"/>
                  </a:cubicBezTo>
                  <a:cubicBezTo>
                    <a:pt x="4504" y="5750"/>
                    <a:pt x="5679" y="4592"/>
                    <a:pt x="7126" y="4592"/>
                  </a:cubicBezTo>
                  <a:cubicBezTo>
                    <a:pt x="7850" y="4592"/>
                    <a:pt x="8543" y="4891"/>
                    <a:pt x="9043" y="5416"/>
                  </a:cubicBezTo>
                  <a:cubicBezTo>
                    <a:pt x="9086" y="5458"/>
                    <a:pt x="9143" y="5480"/>
                    <a:pt x="9201" y="5480"/>
                  </a:cubicBezTo>
                  <a:cubicBezTo>
                    <a:pt x="9252" y="5480"/>
                    <a:pt x="9304" y="5463"/>
                    <a:pt x="9346" y="5426"/>
                  </a:cubicBezTo>
                  <a:cubicBezTo>
                    <a:pt x="9430" y="5345"/>
                    <a:pt x="9434" y="5215"/>
                    <a:pt x="9356" y="5131"/>
                  </a:cubicBezTo>
                  <a:cubicBezTo>
                    <a:pt x="9015" y="4772"/>
                    <a:pt x="8593" y="4501"/>
                    <a:pt x="8125" y="4342"/>
                  </a:cubicBezTo>
                  <a:lnTo>
                    <a:pt x="8125" y="1151"/>
                  </a:lnTo>
                  <a:cubicBezTo>
                    <a:pt x="8118" y="515"/>
                    <a:pt x="7601" y="1"/>
                    <a:pt x="6963" y="1"/>
                  </a:cubicBezTo>
                  <a:cubicBezTo>
                    <a:pt x="6958" y="1"/>
                    <a:pt x="6954" y="1"/>
                    <a:pt x="6950" y="1"/>
                  </a:cubicBezTo>
                  <a:lnTo>
                    <a:pt x="1172" y="1"/>
                  </a:lnTo>
                  <a:cubicBezTo>
                    <a:pt x="1168" y="1"/>
                    <a:pt x="1164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2"/>
                </a:solidFill>
              </a:endParaRPr>
            </a:p>
          </p:txBody>
        </p:sp>
        <p:sp>
          <p:nvSpPr>
            <p:cNvPr id="105" name="Google Shape;18306;p89"/>
            <p:cNvSpPr/>
            <p:nvPr/>
          </p:nvSpPr>
          <p:spPr>
            <a:xfrm>
              <a:off x="2957228" y="2600805"/>
              <a:ext cx="12311" cy="19703"/>
            </a:xfrm>
            <a:custGeom>
              <a:avLst/>
              <a:gdLst/>
              <a:ahLst/>
              <a:cxnLst/>
              <a:rect l="l" t="t" r="r" b="b"/>
              <a:pathLst>
                <a:path w="473" h="757" extrusionOk="0">
                  <a:moveTo>
                    <a:pt x="243" y="0"/>
                  </a:moveTo>
                  <a:cubicBezTo>
                    <a:pt x="142" y="0"/>
                    <a:pt x="55" y="70"/>
                    <a:pt x="36" y="173"/>
                  </a:cubicBezTo>
                  <a:cubicBezTo>
                    <a:pt x="15" y="296"/>
                    <a:pt x="1" y="419"/>
                    <a:pt x="1" y="546"/>
                  </a:cubicBezTo>
                  <a:cubicBezTo>
                    <a:pt x="4" y="662"/>
                    <a:pt x="96" y="757"/>
                    <a:pt x="215" y="757"/>
                  </a:cubicBezTo>
                  <a:cubicBezTo>
                    <a:pt x="328" y="757"/>
                    <a:pt x="423" y="665"/>
                    <a:pt x="427" y="549"/>
                  </a:cubicBezTo>
                  <a:lnTo>
                    <a:pt x="427" y="546"/>
                  </a:lnTo>
                  <a:cubicBezTo>
                    <a:pt x="427" y="444"/>
                    <a:pt x="434" y="345"/>
                    <a:pt x="451" y="247"/>
                  </a:cubicBezTo>
                  <a:cubicBezTo>
                    <a:pt x="472" y="131"/>
                    <a:pt x="395" y="25"/>
                    <a:pt x="282" y="4"/>
                  </a:cubicBezTo>
                  <a:cubicBezTo>
                    <a:pt x="269" y="1"/>
                    <a:pt x="256" y="0"/>
                    <a:pt x="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06" name="Google Shape;18307;p89"/>
            <p:cNvSpPr/>
            <p:nvPr/>
          </p:nvSpPr>
          <p:spPr>
            <a:xfrm>
              <a:off x="2982865" y="2653016"/>
              <a:ext cx="20822" cy="14393"/>
            </a:xfrm>
            <a:custGeom>
              <a:avLst/>
              <a:gdLst/>
              <a:ahLst/>
              <a:cxnLst/>
              <a:rect l="l" t="t" r="r" b="b"/>
              <a:pathLst>
                <a:path w="800" h="553" extrusionOk="0">
                  <a:moveTo>
                    <a:pt x="243" y="0"/>
                  </a:moveTo>
                  <a:cubicBezTo>
                    <a:pt x="168" y="0"/>
                    <a:pt x="96" y="39"/>
                    <a:pt x="57" y="109"/>
                  </a:cubicBezTo>
                  <a:cubicBezTo>
                    <a:pt x="1" y="211"/>
                    <a:pt x="40" y="341"/>
                    <a:pt x="145" y="394"/>
                  </a:cubicBezTo>
                  <a:cubicBezTo>
                    <a:pt x="258" y="454"/>
                    <a:pt x="374" y="503"/>
                    <a:pt x="497" y="542"/>
                  </a:cubicBezTo>
                  <a:cubicBezTo>
                    <a:pt x="518" y="549"/>
                    <a:pt x="539" y="552"/>
                    <a:pt x="560" y="552"/>
                  </a:cubicBezTo>
                  <a:cubicBezTo>
                    <a:pt x="652" y="552"/>
                    <a:pt x="733" y="492"/>
                    <a:pt x="764" y="408"/>
                  </a:cubicBezTo>
                  <a:cubicBezTo>
                    <a:pt x="800" y="295"/>
                    <a:pt x="740" y="176"/>
                    <a:pt x="627" y="144"/>
                  </a:cubicBezTo>
                  <a:cubicBezTo>
                    <a:pt x="529" y="112"/>
                    <a:pt x="434" y="74"/>
                    <a:pt x="342" y="25"/>
                  </a:cubicBezTo>
                  <a:cubicBezTo>
                    <a:pt x="310" y="8"/>
                    <a:pt x="276" y="0"/>
                    <a:pt x="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07" name="Google Shape;18308;p89"/>
            <p:cNvSpPr/>
            <p:nvPr/>
          </p:nvSpPr>
          <p:spPr>
            <a:xfrm>
              <a:off x="2966129" y="2573970"/>
              <a:ext cx="18245" cy="17517"/>
            </a:xfrm>
            <a:custGeom>
              <a:avLst/>
              <a:gdLst/>
              <a:ahLst/>
              <a:cxnLst/>
              <a:rect l="l" t="t" r="r" b="b"/>
              <a:pathLst>
                <a:path w="701" h="673" extrusionOk="0">
                  <a:moveTo>
                    <a:pt x="466" y="1"/>
                  </a:moveTo>
                  <a:cubicBezTo>
                    <a:pt x="413" y="1"/>
                    <a:pt x="361" y="19"/>
                    <a:pt x="320" y="57"/>
                  </a:cubicBezTo>
                  <a:cubicBezTo>
                    <a:pt x="229" y="145"/>
                    <a:pt x="144" y="240"/>
                    <a:pt x="67" y="342"/>
                  </a:cubicBezTo>
                  <a:cubicBezTo>
                    <a:pt x="0" y="437"/>
                    <a:pt x="21" y="567"/>
                    <a:pt x="116" y="634"/>
                  </a:cubicBezTo>
                  <a:cubicBezTo>
                    <a:pt x="152" y="660"/>
                    <a:pt x="195" y="673"/>
                    <a:pt x="238" y="673"/>
                  </a:cubicBezTo>
                  <a:cubicBezTo>
                    <a:pt x="304" y="673"/>
                    <a:pt x="369" y="643"/>
                    <a:pt x="412" y="588"/>
                  </a:cubicBezTo>
                  <a:cubicBezTo>
                    <a:pt x="472" y="504"/>
                    <a:pt x="538" y="430"/>
                    <a:pt x="612" y="359"/>
                  </a:cubicBezTo>
                  <a:cubicBezTo>
                    <a:pt x="697" y="278"/>
                    <a:pt x="700" y="145"/>
                    <a:pt x="619" y="64"/>
                  </a:cubicBezTo>
                  <a:cubicBezTo>
                    <a:pt x="578" y="22"/>
                    <a:pt x="522" y="1"/>
                    <a:pt x="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08" name="Google Shape;18309;p89"/>
            <p:cNvSpPr/>
            <p:nvPr/>
          </p:nvSpPr>
          <p:spPr>
            <a:xfrm>
              <a:off x="2961445" y="2630944"/>
              <a:ext cx="17256" cy="18506"/>
            </a:xfrm>
            <a:custGeom>
              <a:avLst/>
              <a:gdLst/>
              <a:ahLst/>
              <a:cxnLst/>
              <a:rect l="l" t="t" r="r" b="b"/>
              <a:pathLst>
                <a:path w="663" h="711" extrusionOk="0">
                  <a:moveTo>
                    <a:pt x="243" y="1"/>
                  </a:moveTo>
                  <a:cubicBezTo>
                    <a:pt x="213" y="1"/>
                    <a:pt x="182" y="7"/>
                    <a:pt x="152" y="21"/>
                  </a:cubicBezTo>
                  <a:cubicBezTo>
                    <a:pt x="46" y="70"/>
                    <a:pt x="1" y="197"/>
                    <a:pt x="53" y="299"/>
                  </a:cubicBezTo>
                  <a:cubicBezTo>
                    <a:pt x="110" y="415"/>
                    <a:pt x="173" y="524"/>
                    <a:pt x="250" y="626"/>
                  </a:cubicBezTo>
                  <a:cubicBezTo>
                    <a:pt x="292" y="681"/>
                    <a:pt x="356" y="710"/>
                    <a:pt x="420" y="710"/>
                  </a:cubicBezTo>
                  <a:cubicBezTo>
                    <a:pt x="464" y="710"/>
                    <a:pt x="508" y="697"/>
                    <a:pt x="546" y="668"/>
                  </a:cubicBezTo>
                  <a:cubicBezTo>
                    <a:pt x="641" y="602"/>
                    <a:pt x="662" y="471"/>
                    <a:pt x="592" y="380"/>
                  </a:cubicBezTo>
                  <a:cubicBezTo>
                    <a:pt x="532" y="295"/>
                    <a:pt x="479" y="211"/>
                    <a:pt x="433" y="120"/>
                  </a:cubicBezTo>
                  <a:cubicBezTo>
                    <a:pt x="395" y="44"/>
                    <a:pt x="321" y="1"/>
                    <a:pt x="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09" name="Google Shape;18310;p89"/>
            <p:cNvSpPr/>
            <p:nvPr/>
          </p:nvSpPr>
          <p:spPr>
            <a:xfrm>
              <a:off x="3041661" y="2638545"/>
              <a:ext cx="18245" cy="17490"/>
            </a:xfrm>
            <a:custGeom>
              <a:avLst/>
              <a:gdLst/>
              <a:ahLst/>
              <a:cxnLst/>
              <a:rect l="l" t="t" r="r" b="b"/>
              <a:pathLst>
                <a:path w="701" h="672" extrusionOk="0">
                  <a:moveTo>
                    <a:pt x="460" y="0"/>
                  </a:moveTo>
                  <a:cubicBezTo>
                    <a:pt x="396" y="0"/>
                    <a:pt x="331" y="30"/>
                    <a:pt x="289" y="84"/>
                  </a:cubicBezTo>
                  <a:cubicBezTo>
                    <a:pt x="230" y="169"/>
                    <a:pt x="163" y="243"/>
                    <a:pt x="89" y="313"/>
                  </a:cubicBezTo>
                  <a:cubicBezTo>
                    <a:pt x="4" y="391"/>
                    <a:pt x="1" y="524"/>
                    <a:pt x="82" y="609"/>
                  </a:cubicBezTo>
                  <a:cubicBezTo>
                    <a:pt x="120" y="651"/>
                    <a:pt x="177" y="672"/>
                    <a:pt x="233" y="672"/>
                  </a:cubicBezTo>
                  <a:cubicBezTo>
                    <a:pt x="289" y="672"/>
                    <a:pt x="342" y="654"/>
                    <a:pt x="381" y="616"/>
                  </a:cubicBezTo>
                  <a:cubicBezTo>
                    <a:pt x="472" y="528"/>
                    <a:pt x="557" y="433"/>
                    <a:pt x="634" y="331"/>
                  </a:cubicBezTo>
                  <a:cubicBezTo>
                    <a:pt x="701" y="239"/>
                    <a:pt x="680" y="109"/>
                    <a:pt x="585" y="42"/>
                  </a:cubicBezTo>
                  <a:cubicBezTo>
                    <a:pt x="548" y="14"/>
                    <a:pt x="504" y="0"/>
                    <a:pt x="4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0" name="Google Shape;18311;p89"/>
            <p:cNvSpPr/>
            <p:nvPr/>
          </p:nvSpPr>
          <p:spPr>
            <a:xfrm>
              <a:off x="3056497" y="2609628"/>
              <a:ext cx="12311" cy="19599"/>
            </a:xfrm>
            <a:custGeom>
              <a:avLst/>
              <a:gdLst/>
              <a:ahLst/>
              <a:cxnLst/>
              <a:rect l="l" t="t" r="r" b="b"/>
              <a:pathLst>
                <a:path w="473" h="753" extrusionOk="0">
                  <a:moveTo>
                    <a:pt x="259" y="0"/>
                  </a:moveTo>
                  <a:cubicBezTo>
                    <a:pt x="156" y="0"/>
                    <a:pt x="54" y="68"/>
                    <a:pt x="47" y="203"/>
                  </a:cubicBezTo>
                  <a:lnTo>
                    <a:pt x="47" y="207"/>
                  </a:lnTo>
                  <a:cubicBezTo>
                    <a:pt x="47" y="309"/>
                    <a:pt x="40" y="411"/>
                    <a:pt x="22" y="509"/>
                  </a:cubicBezTo>
                  <a:cubicBezTo>
                    <a:pt x="1" y="622"/>
                    <a:pt x="78" y="731"/>
                    <a:pt x="191" y="752"/>
                  </a:cubicBezTo>
                  <a:lnTo>
                    <a:pt x="230" y="752"/>
                  </a:lnTo>
                  <a:cubicBezTo>
                    <a:pt x="332" y="752"/>
                    <a:pt x="420" y="682"/>
                    <a:pt x="437" y="583"/>
                  </a:cubicBezTo>
                  <a:cubicBezTo>
                    <a:pt x="458" y="457"/>
                    <a:pt x="472" y="333"/>
                    <a:pt x="472" y="207"/>
                  </a:cubicBezTo>
                  <a:lnTo>
                    <a:pt x="472" y="203"/>
                  </a:lnTo>
                  <a:cubicBezTo>
                    <a:pt x="465" y="68"/>
                    <a:pt x="362" y="0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1" name="Google Shape;18312;p89"/>
            <p:cNvSpPr/>
            <p:nvPr/>
          </p:nvSpPr>
          <p:spPr>
            <a:xfrm>
              <a:off x="3047335" y="2580477"/>
              <a:ext cx="17152" cy="18427"/>
            </a:xfrm>
            <a:custGeom>
              <a:avLst/>
              <a:gdLst/>
              <a:ahLst/>
              <a:cxnLst/>
              <a:rect l="l" t="t" r="r" b="b"/>
              <a:pathLst>
                <a:path w="659" h="708" extrusionOk="0">
                  <a:moveTo>
                    <a:pt x="239" y="1"/>
                  </a:moveTo>
                  <a:cubicBezTo>
                    <a:pt x="196" y="1"/>
                    <a:pt x="152" y="14"/>
                    <a:pt x="114" y="43"/>
                  </a:cubicBezTo>
                  <a:cubicBezTo>
                    <a:pt x="22" y="109"/>
                    <a:pt x="1" y="240"/>
                    <a:pt x="71" y="331"/>
                  </a:cubicBezTo>
                  <a:cubicBezTo>
                    <a:pt x="131" y="415"/>
                    <a:pt x="184" y="500"/>
                    <a:pt x="230" y="591"/>
                  </a:cubicBezTo>
                  <a:cubicBezTo>
                    <a:pt x="265" y="662"/>
                    <a:pt x="339" y="707"/>
                    <a:pt x="420" y="707"/>
                  </a:cubicBezTo>
                  <a:cubicBezTo>
                    <a:pt x="451" y="707"/>
                    <a:pt x="483" y="700"/>
                    <a:pt x="511" y="686"/>
                  </a:cubicBezTo>
                  <a:cubicBezTo>
                    <a:pt x="617" y="637"/>
                    <a:pt x="659" y="514"/>
                    <a:pt x="610" y="408"/>
                  </a:cubicBezTo>
                  <a:cubicBezTo>
                    <a:pt x="553" y="296"/>
                    <a:pt x="487" y="187"/>
                    <a:pt x="409" y="85"/>
                  </a:cubicBezTo>
                  <a:cubicBezTo>
                    <a:pt x="367" y="30"/>
                    <a:pt x="304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2" name="Google Shape;18313;p89"/>
            <p:cNvSpPr/>
            <p:nvPr/>
          </p:nvSpPr>
          <p:spPr>
            <a:xfrm>
              <a:off x="3012276" y="2656530"/>
              <a:ext cx="22540" cy="12884"/>
            </a:xfrm>
            <a:custGeom>
              <a:avLst/>
              <a:gdLst/>
              <a:ahLst/>
              <a:cxnLst/>
              <a:rect l="l" t="t" r="r" b="b"/>
              <a:pathLst>
                <a:path w="866" h="495" extrusionOk="0">
                  <a:moveTo>
                    <a:pt x="628" y="1"/>
                  </a:moveTo>
                  <a:cubicBezTo>
                    <a:pt x="605" y="1"/>
                    <a:pt x="582" y="5"/>
                    <a:pt x="560" y="13"/>
                  </a:cubicBezTo>
                  <a:cubicBezTo>
                    <a:pt x="461" y="44"/>
                    <a:pt x="363" y="65"/>
                    <a:pt x="261" y="80"/>
                  </a:cubicBezTo>
                  <a:cubicBezTo>
                    <a:pt x="0" y="111"/>
                    <a:pt x="29" y="495"/>
                    <a:pt x="289" y="495"/>
                  </a:cubicBezTo>
                  <a:lnTo>
                    <a:pt x="289" y="491"/>
                  </a:lnTo>
                  <a:lnTo>
                    <a:pt x="317" y="491"/>
                  </a:lnTo>
                  <a:cubicBezTo>
                    <a:pt x="444" y="474"/>
                    <a:pt x="570" y="445"/>
                    <a:pt x="690" y="407"/>
                  </a:cubicBezTo>
                  <a:cubicBezTo>
                    <a:pt x="803" y="372"/>
                    <a:pt x="866" y="255"/>
                    <a:pt x="827" y="143"/>
                  </a:cubicBezTo>
                  <a:cubicBezTo>
                    <a:pt x="797" y="56"/>
                    <a:pt x="715" y="1"/>
                    <a:pt x="6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3" name="Google Shape;18314;p89"/>
            <p:cNvSpPr/>
            <p:nvPr/>
          </p:nvSpPr>
          <p:spPr>
            <a:xfrm>
              <a:off x="3022245" y="2562622"/>
              <a:ext cx="20822" cy="14315"/>
            </a:xfrm>
            <a:custGeom>
              <a:avLst/>
              <a:gdLst/>
              <a:ahLst/>
              <a:cxnLst/>
              <a:rect l="l" t="t" r="r" b="b"/>
              <a:pathLst>
                <a:path w="800" h="550" extrusionOk="0">
                  <a:moveTo>
                    <a:pt x="237" y="0"/>
                  </a:moveTo>
                  <a:cubicBezTo>
                    <a:pt x="150" y="0"/>
                    <a:pt x="67" y="54"/>
                    <a:pt x="36" y="141"/>
                  </a:cubicBezTo>
                  <a:cubicBezTo>
                    <a:pt x="1" y="254"/>
                    <a:pt x="61" y="373"/>
                    <a:pt x="173" y="405"/>
                  </a:cubicBezTo>
                  <a:cubicBezTo>
                    <a:pt x="272" y="436"/>
                    <a:pt x="367" y="475"/>
                    <a:pt x="458" y="524"/>
                  </a:cubicBezTo>
                  <a:cubicBezTo>
                    <a:pt x="486" y="542"/>
                    <a:pt x="522" y="549"/>
                    <a:pt x="557" y="549"/>
                  </a:cubicBezTo>
                  <a:cubicBezTo>
                    <a:pt x="634" y="549"/>
                    <a:pt x="705" y="507"/>
                    <a:pt x="743" y="440"/>
                  </a:cubicBezTo>
                  <a:cubicBezTo>
                    <a:pt x="800" y="338"/>
                    <a:pt x="757" y="211"/>
                    <a:pt x="655" y="159"/>
                  </a:cubicBezTo>
                  <a:cubicBezTo>
                    <a:pt x="543" y="99"/>
                    <a:pt x="427" y="49"/>
                    <a:pt x="303" y="11"/>
                  </a:cubicBezTo>
                  <a:cubicBezTo>
                    <a:pt x="282" y="4"/>
                    <a:pt x="259" y="0"/>
                    <a:pt x="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4" name="Google Shape;18315;p89"/>
            <p:cNvSpPr/>
            <p:nvPr/>
          </p:nvSpPr>
          <p:spPr>
            <a:xfrm>
              <a:off x="2991220" y="2560748"/>
              <a:ext cx="20796" cy="12780"/>
            </a:xfrm>
            <a:custGeom>
              <a:avLst/>
              <a:gdLst/>
              <a:ahLst/>
              <a:cxnLst/>
              <a:rect l="l" t="t" r="r" b="b"/>
              <a:pathLst>
                <a:path w="799" h="491" extrusionOk="0">
                  <a:moveTo>
                    <a:pt x="573" y="0"/>
                  </a:moveTo>
                  <a:cubicBezTo>
                    <a:pt x="564" y="0"/>
                    <a:pt x="555" y="1"/>
                    <a:pt x="545" y="2"/>
                  </a:cubicBezTo>
                  <a:cubicBezTo>
                    <a:pt x="419" y="19"/>
                    <a:pt x="296" y="48"/>
                    <a:pt x="173" y="86"/>
                  </a:cubicBezTo>
                  <a:cubicBezTo>
                    <a:pt x="60" y="121"/>
                    <a:pt x="0" y="241"/>
                    <a:pt x="35" y="350"/>
                  </a:cubicBezTo>
                  <a:cubicBezTo>
                    <a:pt x="67" y="435"/>
                    <a:pt x="148" y="491"/>
                    <a:pt x="239" y="491"/>
                  </a:cubicBezTo>
                  <a:cubicBezTo>
                    <a:pt x="260" y="491"/>
                    <a:pt x="282" y="487"/>
                    <a:pt x="303" y="480"/>
                  </a:cubicBezTo>
                  <a:cubicBezTo>
                    <a:pt x="401" y="449"/>
                    <a:pt x="503" y="428"/>
                    <a:pt x="605" y="413"/>
                  </a:cubicBezTo>
                  <a:cubicBezTo>
                    <a:pt x="718" y="399"/>
                    <a:pt x="799" y="294"/>
                    <a:pt x="785" y="178"/>
                  </a:cubicBezTo>
                  <a:cubicBezTo>
                    <a:pt x="769" y="74"/>
                    <a:pt x="678" y="0"/>
                    <a:pt x="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15" name="Google Shape;18316;p89"/>
            <p:cNvSpPr/>
            <p:nvPr/>
          </p:nvSpPr>
          <p:spPr>
            <a:xfrm>
              <a:off x="2995410" y="2583783"/>
              <a:ext cx="35840" cy="64106"/>
            </a:xfrm>
            <a:custGeom>
              <a:avLst/>
              <a:gdLst/>
              <a:ahLst/>
              <a:cxnLst/>
              <a:rect l="l" t="t" r="r" b="b"/>
              <a:pathLst>
                <a:path w="1377" h="2463" extrusionOk="0">
                  <a:moveTo>
                    <a:pt x="691" y="1"/>
                  </a:moveTo>
                  <a:cubicBezTo>
                    <a:pt x="588" y="1"/>
                    <a:pt x="485" y="69"/>
                    <a:pt x="479" y="204"/>
                  </a:cubicBezTo>
                  <a:lnTo>
                    <a:pt x="479" y="387"/>
                  </a:lnTo>
                  <a:cubicBezTo>
                    <a:pt x="202" y="426"/>
                    <a:pt x="1" y="675"/>
                    <a:pt x="26" y="953"/>
                  </a:cubicBezTo>
                  <a:cubicBezTo>
                    <a:pt x="50" y="1225"/>
                    <a:pt x="275" y="1436"/>
                    <a:pt x="548" y="1436"/>
                  </a:cubicBezTo>
                  <a:cubicBezTo>
                    <a:pt x="554" y="1436"/>
                    <a:pt x="561" y="1436"/>
                    <a:pt x="567" y="1435"/>
                  </a:cubicBezTo>
                  <a:lnTo>
                    <a:pt x="817" y="1435"/>
                  </a:lnTo>
                  <a:cubicBezTo>
                    <a:pt x="820" y="1435"/>
                    <a:pt x="822" y="1435"/>
                    <a:pt x="824" y="1435"/>
                  </a:cubicBezTo>
                  <a:cubicBezTo>
                    <a:pt x="972" y="1435"/>
                    <a:pt x="973" y="1661"/>
                    <a:pt x="827" y="1661"/>
                  </a:cubicBezTo>
                  <a:cubicBezTo>
                    <a:pt x="824" y="1661"/>
                    <a:pt x="821" y="1661"/>
                    <a:pt x="817" y="1661"/>
                  </a:cubicBezTo>
                  <a:lnTo>
                    <a:pt x="448" y="1661"/>
                  </a:lnTo>
                  <a:cubicBezTo>
                    <a:pt x="425" y="1545"/>
                    <a:pt x="334" y="1491"/>
                    <a:pt x="243" y="1491"/>
                  </a:cubicBezTo>
                  <a:cubicBezTo>
                    <a:pt x="136" y="1491"/>
                    <a:pt x="29" y="1565"/>
                    <a:pt x="29" y="1703"/>
                  </a:cubicBezTo>
                  <a:cubicBezTo>
                    <a:pt x="29" y="1910"/>
                    <a:pt x="202" y="2079"/>
                    <a:pt x="413" y="2079"/>
                  </a:cubicBezTo>
                  <a:lnTo>
                    <a:pt x="479" y="2079"/>
                  </a:lnTo>
                  <a:lnTo>
                    <a:pt x="479" y="2255"/>
                  </a:lnTo>
                  <a:cubicBezTo>
                    <a:pt x="479" y="2371"/>
                    <a:pt x="571" y="2463"/>
                    <a:pt x="687" y="2463"/>
                  </a:cubicBezTo>
                  <a:cubicBezTo>
                    <a:pt x="803" y="2463"/>
                    <a:pt x="898" y="2371"/>
                    <a:pt x="902" y="2255"/>
                  </a:cubicBezTo>
                  <a:lnTo>
                    <a:pt x="902" y="2072"/>
                  </a:lnTo>
                  <a:cubicBezTo>
                    <a:pt x="1176" y="2034"/>
                    <a:pt x="1377" y="1784"/>
                    <a:pt x="1352" y="1506"/>
                  </a:cubicBezTo>
                  <a:cubicBezTo>
                    <a:pt x="1331" y="1229"/>
                    <a:pt x="1099" y="1020"/>
                    <a:pt x="827" y="1020"/>
                  </a:cubicBezTo>
                  <a:cubicBezTo>
                    <a:pt x="823" y="1020"/>
                    <a:pt x="818" y="1020"/>
                    <a:pt x="814" y="1020"/>
                  </a:cubicBezTo>
                  <a:lnTo>
                    <a:pt x="567" y="1020"/>
                  </a:lnTo>
                  <a:cubicBezTo>
                    <a:pt x="564" y="1021"/>
                    <a:pt x="561" y="1021"/>
                    <a:pt x="557" y="1021"/>
                  </a:cubicBezTo>
                  <a:cubicBezTo>
                    <a:pt x="409" y="1021"/>
                    <a:pt x="409" y="795"/>
                    <a:pt x="557" y="795"/>
                  </a:cubicBezTo>
                  <a:cubicBezTo>
                    <a:pt x="561" y="795"/>
                    <a:pt x="564" y="795"/>
                    <a:pt x="567" y="795"/>
                  </a:cubicBezTo>
                  <a:lnTo>
                    <a:pt x="933" y="795"/>
                  </a:lnTo>
                  <a:cubicBezTo>
                    <a:pt x="956" y="913"/>
                    <a:pt x="1048" y="968"/>
                    <a:pt x="1140" y="968"/>
                  </a:cubicBezTo>
                  <a:cubicBezTo>
                    <a:pt x="1246" y="968"/>
                    <a:pt x="1352" y="894"/>
                    <a:pt x="1352" y="756"/>
                  </a:cubicBezTo>
                  <a:cubicBezTo>
                    <a:pt x="1352" y="545"/>
                    <a:pt x="1180" y="380"/>
                    <a:pt x="969" y="380"/>
                  </a:cubicBezTo>
                  <a:lnTo>
                    <a:pt x="902" y="380"/>
                  </a:lnTo>
                  <a:lnTo>
                    <a:pt x="902" y="204"/>
                  </a:lnTo>
                  <a:cubicBezTo>
                    <a:pt x="896" y="69"/>
                    <a:pt x="79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787" y="1707971"/>
            <a:ext cx="1714407" cy="331562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p58"/>
          <p:cNvSpPr/>
          <p:nvPr/>
        </p:nvSpPr>
        <p:spPr>
          <a:xfrm flipH="1">
            <a:off x="3951135" y="748552"/>
            <a:ext cx="1042800" cy="1042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0" name="Google Shape;2050;p58"/>
          <p:cNvSpPr txBox="1">
            <a:spLocks noGrp="1"/>
          </p:cNvSpPr>
          <p:nvPr>
            <p:ph type="title"/>
          </p:nvPr>
        </p:nvSpPr>
        <p:spPr>
          <a:xfrm flipH="1">
            <a:off x="3098807" y="2070018"/>
            <a:ext cx="3028200" cy="53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Conclusion </a:t>
            </a:r>
            <a:endParaRPr dirty="0"/>
          </a:p>
        </p:txBody>
      </p:sp>
      <p:sp>
        <p:nvSpPr>
          <p:cNvPr id="2051" name="Google Shape;2051;p58"/>
          <p:cNvSpPr txBox="1">
            <a:spLocks noGrp="1"/>
          </p:cNvSpPr>
          <p:nvPr>
            <p:ph type="title" idx="2"/>
          </p:nvPr>
        </p:nvSpPr>
        <p:spPr>
          <a:xfrm flipH="1">
            <a:off x="4051710" y="959963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</a:p>
        </p:txBody>
      </p:sp>
      <p:grpSp>
        <p:nvGrpSpPr>
          <p:cNvPr id="2053" name="Google Shape;2053;p58"/>
          <p:cNvGrpSpPr/>
          <p:nvPr/>
        </p:nvGrpSpPr>
        <p:grpSpPr>
          <a:xfrm>
            <a:off x="497737" y="1633400"/>
            <a:ext cx="1350570" cy="2970700"/>
            <a:chOff x="378425" y="1633400"/>
            <a:chExt cx="1350570" cy="2970700"/>
          </a:xfrm>
        </p:grpSpPr>
        <p:sp>
          <p:nvSpPr>
            <p:cNvPr id="2054" name="Google Shape;2054;p58"/>
            <p:cNvSpPr/>
            <p:nvPr/>
          </p:nvSpPr>
          <p:spPr>
            <a:xfrm>
              <a:off x="865374" y="4306762"/>
              <a:ext cx="182743" cy="103303"/>
            </a:xfrm>
            <a:custGeom>
              <a:avLst/>
              <a:gdLst/>
              <a:ahLst/>
              <a:cxnLst/>
              <a:rect l="l" t="t" r="r" b="b"/>
              <a:pathLst>
                <a:path w="3676" h="2078" extrusionOk="0">
                  <a:moveTo>
                    <a:pt x="1" y="1"/>
                  </a:moveTo>
                  <a:lnTo>
                    <a:pt x="1" y="2078"/>
                  </a:lnTo>
                  <a:lnTo>
                    <a:pt x="3539" y="1986"/>
                  </a:lnTo>
                  <a:lnTo>
                    <a:pt x="3676" y="1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8"/>
            <p:cNvSpPr/>
            <p:nvPr/>
          </p:nvSpPr>
          <p:spPr>
            <a:xfrm>
              <a:off x="857470" y="4397540"/>
              <a:ext cx="398297" cy="198651"/>
            </a:xfrm>
            <a:custGeom>
              <a:avLst/>
              <a:gdLst/>
              <a:ahLst/>
              <a:cxnLst/>
              <a:rect l="l" t="t" r="r" b="b"/>
              <a:pathLst>
                <a:path w="8012" h="3996" extrusionOk="0">
                  <a:moveTo>
                    <a:pt x="4040" y="1"/>
                  </a:moveTo>
                  <a:lnTo>
                    <a:pt x="46" y="115"/>
                  </a:lnTo>
                  <a:lnTo>
                    <a:pt x="23" y="3493"/>
                  </a:lnTo>
                  <a:cubicBezTo>
                    <a:pt x="0" y="3676"/>
                    <a:pt x="160" y="3835"/>
                    <a:pt x="343" y="3858"/>
                  </a:cubicBezTo>
                  <a:lnTo>
                    <a:pt x="7578" y="3995"/>
                  </a:lnTo>
                  <a:cubicBezTo>
                    <a:pt x="7875" y="3995"/>
                    <a:pt x="8012" y="3653"/>
                    <a:pt x="7784" y="3447"/>
                  </a:cubicBezTo>
                  <a:lnTo>
                    <a:pt x="4588" y="526"/>
                  </a:lnTo>
                  <a:lnTo>
                    <a:pt x="404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8"/>
            <p:cNvSpPr/>
            <p:nvPr/>
          </p:nvSpPr>
          <p:spPr>
            <a:xfrm>
              <a:off x="857470" y="4556425"/>
              <a:ext cx="398297" cy="39770"/>
            </a:xfrm>
            <a:custGeom>
              <a:avLst/>
              <a:gdLst/>
              <a:ahLst/>
              <a:cxnLst/>
              <a:rect l="l" t="t" r="r" b="b"/>
              <a:pathLst>
                <a:path w="8012" h="800" extrusionOk="0">
                  <a:moveTo>
                    <a:pt x="23" y="0"/>
                  </a:moveTo>
                  <a:lnTo>
                    <a:pt x="23" y="297"/>
                  </a:lnTo>
                  <a:cubicBezTo>
                    <a:pt x="0" y="480"/>
                    <a:pt x="160" y="639"/>
                    <a:pt x="343" y="662"/>
                  </a:cubicBezTo>
                  <a:lnTo>
                    <a:pt x="7578" y="799"/>
                  </a:lnTo>
                  <a:cubicBezTo>
                    <a:pt x="7875" y="799"/>
                    <a:pt x="8012" y="457"/>
                    <a:pt x="7784" y="251"/>
                  </a:cubicBezTo>
                  <a:lnTo>
                    <a:pt x="7692" y="160"/>
                  </a:lnTo>
                  <a:cubicBezTo>
                    <a:pt x="7624" y="206"/>
                    <a:pt x="7555" y="229"/>
                    <a:pt x="7464" y="229"/>
                  </a:cubicBezTo>
                  <a:lnTo>
                    <a:pt x="251" y="92"/>
                  </a:lnTo>
                  <a:cubicBezTo>
                    <a:pt x="160" y="92"/>
                    <a:pt x="69" y="46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8"/>
            <p:cNvSpPr/>
            <p:nvPr/>
          </p:nvSpPr>
          <p:spPr>
            <a:xfrm>
              <a:off x="855183" y="4557569"/>
              <a:ext cx="341575" cy="12528"/>
            </a:xfrm>
            <a:custGeom>
              <a:avLst/>
              <a:gdLst/>
              <a:ahLst/>
              <a:cxnLst/>
              <a:rect l="l" t="t" r="r" b="b"/>
              <a:pathLst>
                <a:path w="6871" h="252" extrusionOk="0">
                  <a:moveTo>
                    <a:pt x="69" y="0"/>
                  </a:moveTo>
                  <a:cubicBezTo>
                    <a:pt x="23" y="0"/>
                    <a:pt x="1" y="23"/>
                    <a:pt x="1" y="69"/>
                  </a:cubicBezTo>
                  <a:cubicBezTo>
                    <a:pt x="1" y="114"/>
                    <a:pt x="23" y="137"/>
                    <a:pt x="69" y="160"/>
                  </a:cubicBezTo>
                  <a:lnTo>
                    <a:pt x="6802" y="251"/>
                  </a:lnTo>
                  <a:cubicBezTo>
                    <a:pt x="6825" y="251"/>
                    <a:pt x="6871" y="228"/>
                    <a:pt x="6871" y="183"/>
                  </a:cubicBezTo>
                  <a:cubicBezTo>
                    <a:pt x="6871" y="137"/>
                    <a:pt x="6825" y="91"/>
                    <a:pt x="6802" y="91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8"/>
            <p:cNvSpPr/>
            <p:nvPr/>
          </p:nvSpPr>
          <p:spPr>
            <a:xfrm>
              <a:off x="900572" y="4446607"/>
              <a:ext cx="69250" cy="66714"/>
            </a:xfrm>
            <a:custGeom>
              <a:avLst/>
              <a:gdLst/>
              <a:ahLst/>
              <a:cxnLst/>
              <a:rect l="l" t="t" r="r" b="b"/>
              <a:pathLst>
                <a:path w="1393" h="1342" extrusionOk="0">
                  <a:moveTo>
                    <a:pt x="799" y="155"/>
                  </a:moveTo>
                  <a:cubicBezTo>
                    <a:pt x="936" y="201"/>
                    <a:pt x="1051" y="269"/>
                    <a:pt x="1119" y="383"/>
                  </a:cubicBezTo>
                  <a:cubicBezTo>
                    <a:pt x="1210" y="497"/>
                    <a:pt x="1233" y="634"/>
                    <a:pt x="1210" y="771"/>
                  </a:cubicBezTo>
                  <a:cubicBezTo>
                    <a:pt x="1187" y="908"/>
                    <a:pt x="1096" y="1022"/>
                    <a:pt x="982" y="1114"/>
                  </a:cubicBezTo>
                  <a:cubicBezTo>
                    <a:pt x="896" y="1165"/>
                    <a:pt x="798" y="1191"/>
                    <a:pt x="696" y="1191"/>
                  </a:cubicBezTo>
                  <a:cubicBezTo>
                    <a:pt x="662" y="1191"/>
                    <a:pt x="628" y="1188"/>
                    <a:pt x="594" y="1182"/>
                  </a:cubicBezTo>
                  <a:cubicBezTo>
                    <a:pt x="320" y="1136"/>
                    <a:pt x="137" y="863"/>
                    <a:pt x="183" y="566"/>
                  </a:cubicBezTo>
                  <a:cubicBezTo>
                    <a:pt x="206" y="429"/>
                    <a:pt x="297" y="315"/>
                    <a:pt x="411" y="246"/>
                  </a:cubicBezTo>
                  <a:cubicBezTo>
                    <a:pt x="480" y="178"/>
                    <a:pt x="594" y="155"/>
                    <a:pt x="685" y="155"/>
                  </a:cubicBezTo>
                  <a:close/>
                  <a:moveTo>
                    <a:pt x="676" y="0"/>
                  </a:moveTo>
                  <a:cubicBezTo>
                    <a:pt x="545" y="0"/>
                    <a:pt x="420" y="42"/>
                    <a:pt x="320" y="109"/>
                  </a:cubicBezTo>
                  <a:cubicBezTo>
                    <a:pt x="160" y="223"/>
                    <a:pt x="69" y="360"/>
                    <a:pt x="23" y="543"/>
                  </a:cubicBezTo>
                  <a:cubicBezTo>
                    <a:pt x="1" y="726"/>
                    <a:pt x="23" y="908"/>
                    <a:pt x="137" y="1045"/>
                  </a:cubicBezTo>
                  <a:cubicBezTo>
                    <a:pt x="229" y="1205"/>
                    <a:pt x="389" y="1296"/>
                    <a:pt x="571" y="1342"/>
                  </a:cubicBezTo>
                  <a:lnTo>
                    <a:pt x="685" y="1342"/>
                  </a:lnTo>
                  <a:cubicBezTo>
                    <a:pt x="822" y="1342"/>
                    <a:pt x="959" y="1319"/>
                    <a:pt x="1073" y="1228"/>
                  </a:cubicBezTo>
                  <a:cubicBezTo>
                    <a:pt x="1210" y="1136"/>
                    <a:pt x="1324" y="977"/>
                    <a:pt x="1347" y="817"/>
                  </a:cubicBezTo>
                  <a:cubicBezTo>
                    <a:pt x="1393" y="634"/>
                    <a:pt x="1347" y="452"/>
                    <a:pt x="1256" y="292"/>
                  </a:cubicBezTo>
                  <a:cubicBezTo>
                    <a:pt x="1142" y="155"/>
                    <a:pt x="1005" y="41"/>
                    <a:pt x="822" y="18"/>
                  </a:cubicBezTo>
                  <a:cubicBezTo>
                    <a:pt x="773" y="6"/>
                    <a:pt x="724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8"/>
            <p:cNvSpPr/>
            <p:nvPr/>
          </p:nvSpPr>
          <p:spPr>
            <a:xfrm>
              <a:off x="1051504" y="4419414"/>
              <a:ext cx="38627" cy="40615"/>
            </a:xfrm>
            <a:custGeom>
              <a:avLst/>
              <a:gdLst/>
              <a:ahLst/>
              <a:cxnLst/>
              <a:rect l="l" t="t" r="r" b="b"/>
              <a:pathLst>
                <a:path w="777" h="817" extrusionOk="0">
                  <a:moveTo>
                    <a:pt x="685" y="0"/>
                  </a:moveTo>
                  <a:cubicBezTo>
                    <a:pt x="668" y="0"/>
                    <a:pt x="651" y="6"/>
                    <a:pt x="639" y="17"/>
                  </a:cubicBezTo>
                  <a:lnTo>
                    <a:pt x="23" y="679"/>
                  </a:lnTo>
                  <a:cubicBezTo>
                    <a:pt x="0" y="702"/>
                    <a:pt x="0" y="770"/>
                    <a:pt x="23" y="793"/>
                  </a:cubicBezTo>
                  <a:cubicBezTo>
                    <a:pt x="46" y="793"/>
                    <a:pt x="46" y="816"/>
                    <a:pt x="69" y="816"/>
                  </a:cubicBezTo>
                  <a:cubicBezTo>
                    <a:pt x="92" y="816"/>
                    <a:pt x="114" y="793"/>
                    <a:pt x="137" y="793"/>
                  </a:cubicBezTo>
                  <a:lnTo>
                    <a:pt x="731" y="131"/>
                  </a:lnTo>
                  <a:cubicBezTo>
                    <a:pt x="776" y="109"/>
                    <a:pt x="776" y="40"/>
                    <a:pt x="731" y="17"/>
                  </a:cubicBezTo>
                  <a:cubicBezTo>
                    <a:pt x="719" y="6"/>
                    <a:pt x="702" y="0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8"/>
            <p:cNvSpPr/>
            <p:nvPr/>
          </p:nvSpPr>
          <p:spPr>
            <a:xfrm>
              <a:off x="1075317" y="4443227"/>
              <a:ext cx="38627" cy="39472"/>
            </a:xfrm>
            <a:custGeom>
              <a:avLst/>
              <a:gdLst/>
              <a:ahLst/>
              <a:cxnLst/>
              <a:rect l="l" t="t" r="r" b="b"/>
              <a:pathLst>
                <a:path w="777" h="794" extrusionOk="0">
                  <a:moveTo>
                    <a:pt x="697" y="0"/>
                  </a:moveTo>
                  <a:cubicBezTo>
                    <a:pt x="674" y="0"/>
                    <a:pt x="651" y="6"/>
                    <a:pt x="640" y="18"/>
                  </a:cubicBezTo>
                  <a:lnTo>
                    <a:pt x="23" y="679"/>
                  </a:lnTo>
                  <a:cubicBezTo>
                    <a:pt x="1" y="702"/>
                    <a:pt x="1" y="748"/>
                    <a:pt x="46" y="771"/>
                  </a:cubicBezTo>
                  <a:cubicBezTo>
                    <a:pt x="46" y="794"/>
                    <a:pt x="69" y="794"/>
                    <a:pt x="92" y="794"/>
                  </a:cubicBezTo>
                  <a:cubicBezTo>
                    <a:pt x="115" y="794"/>
                    <a:pt x="138" y="794"/>
                    <a:pt x="138" y="771"/>
                  </a:cubicBezTo>
                  <a:lnTo>
                    <a:pt x="754" y="132"/>
                  </a:lnTo>
                  <a:cubicBezTo>
                    <a:pt x="777" y="86"/>
                    <a:pt x="777" y="40"/>
                    <a:pt x="754" y="18"/>
                  </a:cubicBezTo>
                  <a:cubicBezTo>
                    <a:pt x="742" y="6"/>
                    <a:pt x="720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8"/>
            <p:cNvSpPr/>
            <p:nvPr/>
          </p:nvSpPr>
          <p:spPr>
            <a:xfrm>
              <a:off x="1098036" y="4465896"/>
              <a:ext cx="39770" cy="40615"/>
            </a:xfrm>
            <a:custGeom>
              <a:avLst/>
              <a:gdLst/>
              <a:ahLst/>
              <a:cxnLst/>
              <a:rect l="l" t="t" r="r" b="b"/>
              <a:pathLst>
                <a:path w="800" h="817" extrusionOk="0">
                  <a:moveTo>
                    <a:pt x="705" y="1"/>
                  </a:moveTo>
                  <a:cubicBezTo>
                    <a:pt x="685" y="1"/>
                    <a:pt x="662" y="7"/>
                    <a:pt x="639" y="18"/>
                  </a:cubicBezTo>
                  <a:lnTo>
                    <a:pt x="46" y="680"/>
                  </a:lnTo>
                  <a:cubicBezTo>
                    <a:pt x="0" y="703"/>
                    <a:pt x="23" y="771"/>
                    <a:pt x="46" y="794"/>
                  </a:cubicBezTo>
                  <a:cubicBezTo>
                    <a:pt x="69" y="794"/>
                    <a:pt x="69" y="817"/>
                    <a:pt x="91" y="817"/>
                  </a:cubicBezTo>
                  <a:cubicBezTo>
                    <a:pt x="114" y="817"/>
                    <a:pt x="137" y="794"/>
                    <a:pt x="160" y="794"/>
                  </a:cubicBezTo>
                  <a:lnTo>
                    <a:pt x="753" y="132"/>
                  </a:lnTo>
                  <a:cubicBezTo>
                    <a:pt x="799" y="87"/>
                    <a:pt x="799" y="41"/>
                    <a:pt x="753" y="18"/>
                  </a:cubicBezTo>
                  <a:cubicBezTo>
                    <a:pt x="742" y="7"/>
                    <a:pt x="725" y="1"/>
                    <a:pt x="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8"/>
            <p:cNvSpPr/>
            <p:nvPr/>
          </p:nvSpPr>
          <p:spPr>
            <a:xfrm>
              <a:off x="1026547" y="4343799"/>
              <a:ext cx="43150" cy="75364"/>
            </a:xfrm>
            <a:custGeom>
              <a:avLst/>
              <a:gdLst/>
              <a:ahLst/>
              <a:cxnLst/>
              <a:rect l="l" t="t" r="r" b="b"/>
              <a:pathLst>
                <a:path w="868" h="1516" extrusionOk="0">
                  <a:moveTo>
                    <a:pt x="365" y="146"/>
                  </a:moveTo>
                  <a:cubicBezTo>
                    <a:pt x="434" y="146"/>
                    <a:pt x="502" y="146"/>
                    <a:pt x="548" y="192"/>
                  </a:cubicBezTo>
                  <a:cubicBezTo>
                    <a:pt x="594" y="237"/>
                    <a:pt x="639" y="283"/>
                    <a:pt x="639" y="351"/>
                  </a:cubicBezTo>
                  <a:cubicBezTo>
                    <a:pt x="685" y="534"/>
                    <a:pt x="662" y="1150"/>
                    <a:pt x="594" y="1333"/>
                  </a:cubicBezTo>
                  <a:cubicBezTo>
                    <a:pt x="479" y="1150"/>
                    <a:pt x="206" y="557"/>
                    <a:pt x="183" y="420"/>
                  </a:cubicBezTo>
                  <a:cubicBezTo>
                    <a:pt x="160" y="306"/>
                    <a:pt x="251" y="169"/>
                    <a:pt x="365" y="146"/>
                  </a:cubicBezTo>
                  <a:close/>
                  <a:moveTo>
                    <a:pt x="424" y="0"/>
                  </a:moveTo>
                  <a:cubicBezTo>
                    <a:pt x="398" y="0"/>
                    <a:pt x="371" y="3"/>
                    <a:pt x="343" y="9"/>
                  </a:cubicBezTo>
                  <a:cubicBezTo>
                    <a:pt x="137" y="32"/>
                    <a:pt x="0" y="237"/>
                    <a:pt x="46" y="443"/>
                  </a:cubicBezTo>
                  <a:cubicBezTo>
                    <a:pt x="69" y="580"/>
                    <a:pt x="411" y="1424"/>
                    <a:pt x="548" y="1493"/>
                  </a:cubicBezTo>
                  <a:cubicBezTo>
                    <a:pt x="571" y="1515"/>
                    <a:pt x="594" y="1515"/>
                    <a:pt x="594" y="1515"/>
                  </a:cubicBezTo>
                  <a:cubicBezTo>
                    <a:pt x="616" y="1515"/>
                    <a:pt x="639" y="1515"/>
                    <a:pt x="639" y="1493"/>
                  </a:cubicBezTo>
                  <a:cubicBezTo>
                    <a:pt x="868" y="1378"/>
                    <a:pt x="799" y="374"/>
                    <a:pt x="799" y="306"/>
                  </a:cubicBezTo>
                  <a:cubicBezTo>
                    <a:pt x="776" y="214"/>
                    <a:pt x="731" y="123"/>
                    <a:pt x="639" y="77"/>
                  </a:cubicBezTo>
                  <a:cubicBezTo>
                    <a:pt x="571" y="26"/>
                    <a:pt x="502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8"/>
            <p:cNvSpPr/>
            <p:nvPr/>
          </p:nvSpPr>
          <p:spPr>
            <a:xfrm>
              <a:off x="1052647" y="4370595"/>
              <a:ext cx="68106" cy="48569"/>
            </a:xfrm>
            <a:custGeom>
              <a:avLst/>
              <a:gdLst/>
              <a:ahLst/>
              <a:cxnLst/>
              <a:rect l="l" t="t" r="r" b="b"/>
              <a:pathLst>
                <a:path w="1370" h="977" extrusionOk="0">
                  <a:moveTo>
                    <a:pt x="959" y="155"/>
                  </a:moveTo>
                  <a:cubicBezTo>
                    <a:pt x="1050" y="155"/>
                    <a:pt x="1119" y="200"/>
                    <a:pt x="1164" y="269"/>
                  </a:cubicBezTo>
                  <a:cubicBezTo>
                    <a:pt x="1210" y="314"/>
                    <a:pt x="1210" y="383"/>
                    <a:pt x="1187" y="451"/>
                  </a:cubicBezTo>
                  <a:cubicBezTo>
                    <a:pt x="1187" y="497"/>
                    <a:pt x="1141" y="566"/>
                    <a:pt x="1096" y="588"/>
                  </a:cubicBezTo>
                  <a:cubicBezTo>
                    <a:pt x="959" y="657"/>
                    <a:pt x="365" y="817"/>
                    <a:pt x="183" y="817"/>
                  </a:cubicBezTo>
                  <a:cubicBezTo>
                    <a:pt x="251" y="680"/>
                    <a:pt x="685" y="292"/>
                    <a:pt x="845" y="178"/>
                  </a:cubicBezTo>
                  <a:cubicBezTo>
                    <a:pt x="890" y="155"/>
                    <a:pt x="936" y="155"/>
                    <a:pt x="959" y="155"/>
                  </a:cubicBezTo>
                  <a:close/>
                  <a:moveTo>
                    <a:pt x="948" y="0"/>
                  </a:moveTo>
                  <a:cubicBezTo>
                    <a:pt x="889" y="0"/>
                    <a:pt x="831" y="13"/>
                    <a:pt x="776" y="41"/>
                  </a:cubicBezTo>
                  <a:cubicBezTo>
                    <a:pt x="639" y="132"/>
                    <a:pt x="91" y="566"/>
                    <a:pt x="23" y="817"/>
                  </a:cubicBezTo>
                  <a:cubicBezTo>
                    <a:pt x="0" y="862"/>
                    <a:pt x="23" y="908"/>
                    <a:pt x="46" y="931"/>
                  </a:cubicBezTo>
                  <a:cubicBezTo>
                    <a:pt x="46" y="954"/>
                    <a:pt x="114" y="976"/>
                    <a:pt x="183" y="976"/>
                  </a:cubicBezTo>
                  <a:cubicBezTo>
                    <a:pt x="479" y="976"/>
                    <a:pt x="1096" y="748"/>
                    <a:pt x="1164" y="725"/>
                  </a:cubicBezTo>
                  <a:cubicBezTo>
                    <a:pt x="1256" y="657"/>
                    <a:pt x="1324" y="588"/>
                    <a:pt x="1347" y="474"/>
                  </a:cubicBezTo>
                  <a:cubicBezTo>
                    <a:pt x="1370" y="383"/>
                    <a:pt x="1347" y="292"/>
                    <a:pt x="1301" y="200"/>
                  </a:cubicBezTo>
                  <a:cubicBezTo>
                    <a:pt x="1221" y="72"/>
                    <a:pt x="1085" y="0"/>
                    <a:pt x="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8"/>
            <p:cNvSpPr/>
            <p:nvPr/>
          </p:nvSpPr>
          <p:spPr>
            <a:xfrm>
              <a:off x="605519" y="4306762"/>
              <a:ext cx="182743" cy="103303"/>
            </a:xfrm>
            <a:custGeom>
              <a:avLst/>
              <a:gdLst/>
              <a:ahLst/>
              <a:cxnLst/>
              <a:rect l="l" t="t" r="r" b="b"/>
              <a:pathLst>
                <a:path w="3676" h="2078" extrusionOk="0">
                  <a:moveTo>
                    <a:pt x="1" y="1"/>
                  </a:moveTo>
                  <a:lnTo>
                    <a:pt x="1" y="2078"/>
                  </a:lnTo>
                  <a:lnTo>
                    <a:pt x="3562" y="1986"/>
                  </a:lnTo>
                  <a:lnTo>
                    <a:pt x="3676" y="1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8"/>
            <p:cNvSpPr/>
            <p:nvPr/>
          </p:nvSpPr>
          <p:spPr>
            <a:xfrm>
              <a:off x="591947" y="4405494"/>
              <a:ext cx="398297" cy="198601"/>
            </a:xfrm>
            <a:custGeom>
              <a:avLst/>
              <a:gdLst/>
              <a:ahLst/>
              <a:cxnLst/>
              <a:rect l="l" t="t" r="r" b="b"/>
              <a:pathLst>
                <a:path w="8012" h="3995" extrusionOk="0">
                  <a:moveTo>
                    <a:pt x="4040" y="0"/>
                  </a:moveTo>
                  <a:lnTo>
                    <a:pt x="46" y="92"/>
                  </a:lnTo>
                  <a:lnTo>
                    <a:pt x="23" y="3493"/>
                  </a:lnTo>
                  <a:cubicBezTo>
                    <a:pt x="0" y="3675"/>
                    <a:pt x="160" y="3835"/>
                    <a:pt x="342" y="3835"/>
                  </a:cubicBezTo>
                  <a:lnTo>
                    <a:pt x="7578" y="3995"/>
                  </a:lnTo>
                  <a:cubicBezTo>
                    <a:pt x="7875" y="3995"/>
                    <a:pt x="8012" y="3653"/>
                    <a:pt x="7806" y="3447"/>
                  </a:cubicBezTo>
                  <a:lnTo>
                    <a:pt x="4588" y="503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8"/>
            <p:cNvSpPr/>
            <p:nvPr/>
          </p:nvSpPr>
          <p:spPr>
            <a:xfrm>
              <a:off x="591947" y="4563236"/>
              <a:ext cx="398297" cy="40864"/>
            </a:xfrm>
            <a:custGeom>
              <a:avLst/>
              <a:gdLst/>
              <a:ahLst/>
              <a:cxnLst/>
              <a:rect l="l" t="t" r="r" b="b"/>
              <a:pathLst>
                <a:path w="8012" h="822" extrusionOk="0">
                  <a:moveTo>
                    <a:pt x="23" y="0"/>
                  </a:moveTo>
                  <a:lnTo>
                    <a:pt x="23" y="320"/>
                  </a:lnTo>
                  <a:cubicBezTo>
                    <a:pt x="0" y="502"/>
                    <a:pt x="160" y="662"/>
                    <a:pt x="342" y="662"/>
                  </a:cubicBezTo>
                  <a:lnTo>
                    <a:pt x="7578" y="822"/>
                  </a:lnTo>
                  <a:cubicBezTo>
                    <a:pt x="7875" y="822"/>
                    <a:pt x="8012" y="480"/>
                    <a:pt x="7806" y="274"/>
                  </a:cubicBezTo>
                  <a:lnTo>
                    <a:pt x="7692" y="183"/>
                  </a:lnTo>
                  <a:cubicBezTo>
                    <a:pt x="7624" y="228"/>
                    <a:pt x="7555" y="251"/>
                    <a:pt x="7464" y="251"/>
                  </a:cubicBezTo>
                  <a:lnTo>
                    <a:pt x="251" y="114"/>
                  </a:lnTo>
                  <a:cubicBezTo>
                    <a:pt x="160" y="114"/>
                    <a:pt x="69" y="69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8"/>
            <p:cNvSpPr/>
            <p:nvPr/>
          </p:nvSpPr>
          <p:spPr>
            <a:xfrm>
              <a:off x="589660" y="4565175"/>
              <a:ext cx="341575" cy="12826"/>
            </a:xfrm>
            <a:custGeom>
              <a:avLst/>
              <a:gdLst/>
              <a:ahLst/>
              <a:cxnLst/>
              <a:rect l="l" t="t" r="r" b="b"/>
              <a:pathLst>
                <a:path w="6871" h="258" extrusionOk="0">
                  <a:moveTo>
                    <a:pt x="46" y="1"/>
                  </a:moveTo>
                  <a:cubicBezTo>
                    <a:pt x="16" y="1"/>
                    <a:pt x="0" y="38"/>
                    <a:pt x="0" y="75"/>
                  </a:cubicBezTo>
                  <a:cubicBezTo>
                    <a:pt x="0" y="121"/>
                    <a:pt x="23" y="144"/>
                    <a:pt x="69" y="144"/>
                  </a:cubicBezTo>
                  <a:lnTo>
                    <a:pt x="6802" y="258"/>
                  </a:lnTo>
                  <a:cubicBezTo>
                    <a:pt x="6825" y="258"/>
                    <a:pt x="6871" y="212"/>
                    <a:pt x="6871" y="189"/>
                  </a:cubicBezTo>
                  <a:cubicBezTo>
                    <a:pt x="6871" y="144"/>
                    <a:pt x="6825" y="98"/>
                    <a:pt x="6802" y="98"/>
                  </a:cubicBezTo>
                  <a:lnTo>
                    <a:pt x="69" y="7"/>
                  </a:lnTo>
                  <a:cubicBezTo>
                    <a:pt x="61" y="3"/>
                    <a:pt x="53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8"/>
            <p:cNvSpPr/>
            <p:nvPr/>
          </p:nvSpPr>
          <p:spPr>
            <a:xfrm>
              <a:off x="635049" y="4454810"/>
              <a:ext cx="70393" cy="66466"/>
            </a:xfrm>
            <a:custGeom>
              <a:avLst/>
              <a:gdLst/>
              <a:ahLst/>
              <a:cxnLst/>
              <a:rect l="l" t="t" r="r" b="b"/>
              <a:pathLst>
                <a:path w="1416" h="1337" extrusionOk="0">
                  <a:moveTo>
                    <a:pt x="799" y="150"/>
                  </a:moveTo>
                  <a:cubicBezTo>
                    <a:pt x="1073" y="218"/>
                    <a:pt x="1256" y="492"/>
                    <a:pt x="1210" y="766"/>
                  </a:cubicBezTo>
                  <a:cubicBezTo>
                    <a:pt x="1187" y="903"/>
                    <a:pt x="1096" y="1017"/>
                    <a:pt x="982" y="1108"/>
                  </a:cubicBezTo>
                  <a:cubicBezTo>
                    <a:pt x="896" y="1160"/>
                    <a:pt x="798" y="1185"/>
                    <a:pt x="696" y="1185"/>
                  </a:cubicBezTo>
                  <a:cubicBezTo>
                    <a:pt x="662" y="1185"/>
                    <a:pt x="628" y="1183"/>
                    <a:pt x="594" y="1177"/>
                  </a:cubicBezTo>
                  <a:cubicBezTo>
                    <a:pt x="457" y="1154"/>
                    <a:pt x="343" y="1063"/>
                    <a:pt x="251" y="949"/>
                  </a:cubicBezTo>
                  <a:cubicBezTo>
                    <a:pt x="183" y="835"/>
                    <a:pt x="160" y="698"/>
                    <a:pt x="183" y="561"/>
                  </a:cubicBezTo>
                  <a:cubicBezTo>
                    <a:pt x="229" y="310"/>
                    <a:pt x="457" y="150"/>
                    <a:pt x="685" y="150"/>
                  </a:cubicBezTo>
                  <a:close/>
                  <a:moveTo>
                    <a:pt x="693" y="1"/>
                  </a:moveTo>
                  <a:cubicBezTo>
                    <a:pt x="379" y="1"/>
                    <a:pt x="104" y="216"/>
                    <a:pt x="23" y="538"/>
                  </a:cubicBezTo>
                  <a:cubicBezTo>
                    <a:pt x="0" y="720"/>
                    <a:pt x="46" y="903"/>
                    <a:pt x="137" y="1040"/>
                  </a:cubicBezTo>
                  <a:cubicBezTo>
                    <a:pt x="229" y="1200"/>
                    <a:pt x="388" y="1291"/>
                    <a:pt x="571" y="1337"/>
                  </a:cubicBezTo>
                  <a:lnTo>
                    <a:pt x="685" y="1337"/>
                  </a:lnTo>
                  <a:cubicBezTo>
                    <a:pt x="822" y="1337"/>
                    <a:pt x="959" y="1291"/>
                    <a:pt x="1073" y="1223"/>
                  </a:cubicBezTo>
                  <a:cubicBezTo>
                    <a:pt x="1210" y="1131"/>
                    <a:pt x="1324" y="971"/>
                    <a:pt x="1347" y="789"/>
                  </a:cubicBezTo>
                  <a:cubicBezTo>
                    <a:pt x="1416" y="424"/>
                    <a:pt x="1187" y="81"/>
                    <a:pt x="822" y="13"/>
                  </a:cubicBezTo>
                  <a:cubicBezTo>
                    <a:pt x="779" y="5"/>
                    <a:pt x="735" y="1"/>
                    <a:pt x="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8"/>
            <p:cNvSpPr/>
            <p:nvPr/>
          </p:nvSpPr>
          <p:spPr>
            <a:xfrm>
              <a:off x="785981" y="4427318"/>
              <a:ext cx="38627" cy="39521"/>
            </a:xfrm>
            <a:custGeom>
              <a:avLst/>
              <a:gdLst/>
              <a:ahLst/>
              <a:cxnLst/>
              <a:rect l="l" t="t" r="r" b="b"/>
              <a:pathLst>
                <a:path w="777" h="795" extrusionOk="0">
                  <a:moveTo>
                    <a:pt x="685" y="1"/>
                  </a:moveTo>
                  <a:cubicBezTo>
                    <a:pt x="668" y="1"/>
                    <a:pt x="651" y="7"/>
                    <a:pt x="639" y="18"/>
                  </a:cubicBezTo>
                  <a:lnTo>
                    <a:pt x="23" y="680"/>
                  </a:lnTo>
                  <a:cubicBezTo>
                    <a:pt x="0" y="703"/>
                    <a:pt x="0" y="748"/>
                    <a:pt x="23" y="794"/>
                  </a:cubicBezTo>
                  <a:lnTo>
                    <a:pt x="69" y="794"/>
                  </a:lnTo>
                  <a:cubicBezTo>
                    <a:pt x="91" y="794"/>
                    <a:pt x="114" y="794"/>
                    <a:pt x="137" y="771"/>
                  </a:cubicBezTo>
                  <a:lnTo>
                    <a:pt x="731" y="132"/>
                  </a:lnTo>
                  <a:cubicBezTo>
                    <a:pt x="776" y="86"/>
                    <a:pt x="776" y="41"/>
                    <a:pt x="731" y="18"/>
                  </a:cubicBezTo>
                  <a:cubicBezTo>
                    <a:pt x="719" y="7"/>
                    <a:pt x="702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8"/>
            <p:cNvSpPr/>
            <p:nvPr/>
          </p:nvSpPr>
          <p:spPr>
            <a:xfrm>
              <a:off x="809794" y="4450336"/>
              <a:ext cx="38627" cy="40317"/>
            </a:xfrm>
            <a:custGeom>
              <a:avLst/>
              <a:gdLst/>
              <a:ahLst/>
              <a:cxnLst/>
              <a:rect l="l" t="t" r="r" b="b"/>
              <a:pathLst>
                <a:path w="777" h="811" extrusionOk="0">
                  <a:moveTo>
                    <a:pt x="697" y="0"/>
                  </a:moveTo>
                  <a:cubicBezTo>
                    <a:pt x="674" y="0"/>
                    <a:pt x="651" y="12"/>
                    <a:pt x="640" y="34"/>
                  </a:cubicBezTo>
                  <a:lnTo>
                    <a:pt x="23" y="696"/>
                  </a:lnTo>
                  <a:cubicBezTo>
                    <a:pt x="1" y="719"/>
                    <a:pt x="1" y="765"/>
                    <a:pt x="46" y="788"/>
                  </a:cubicBezTo>
                  <a:cubicBezTo>
                    <a:pt x="46" y="810"/>
                    <a:pt x="69" y="810"/>
                    <a:pt x="92" y="810"/>
                  </a:cubicBezTo>
                  <a:cubicBezTo>
                    <a:pt x="115" y="810"/>
                    <a:pt x="137" y="810"/>
                    <a:pt x="137" y="788"/>
                  </a:cubicBezTo>
                  <a:lnTo>
                    <a:pt x="754" y="126"/>
                  </a:lnTo>
                  <a:cubicBezTo>
                    <a:pt x="777" y="103"/>
                    <a:pt x="777" y="57"/>
                    <a:pt x="754" y="34"/>
                  </a:cubicBezTo>
                  <a:cubicBezTo>
                    <a:pt x="742" y="12"/>
                    <a:pt x="720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8"/>
            <p:cNvSpPr/>
            <p:nvPr/>
          </p:nvSpPr>
          <p:spPr>
            <a:xfrm>
              <a:off x="833607" y="4473851"/>
              <a:ext cx="38627" cy="39472"/>
            </a:xfrm>
            <a:custGeom>
              <a:avLst/>
              <a:gdLst/>
              <a:ahLst/>
              <a:cxnLst/>
              <a:rect l="l" t="t" r="r" b="b"/>
              <a:pathLst>
                <a:path w="777" h="794" extrusionOk="0">
                  <a:moveTo>
                    <a:pt x="683" y="1"/>
                  </a:moveTo>
                  <a:cubicBezTo>
                    <a:pt x="663" y="1"/>
                    <a:pt x="640" y="6"/>
                    <a:pt x="617" y="18"/>
                  </a:cubicBezTo>
                  <a:lnTo>
                    <a:pt x="24" y="680"/>
                  </a:lnTo>
                  <a:cubicBezTo>
                    <a:pt x="1" y="703"/>
                    <a:pt x="1" y="748"/>
                    <a:pt x="24" y="794"/>
                  </a:cubicBezTo>
                  <a:lnTo>
                    <a:pt x="69" y="794"/>
                  </a:lnTo>
                  <a:cubicBezTo>
                    <a:pt x="92" y="794"/>
                    <a:pt x="115" y="794"/>
                    <a:pt x="138" y="771"/>
                  </a:cubicBezTo>
                  <a:lnTo>
                    <a:pt x="731" y="132"/>
                  </a:lnTo>
                  <a:cubicBezTo>
                    <a:pt x="777" y="86"/>
                    <a:pt x="777" y="41"/>
                    <a:pt x="731" y="18"/>
                  </a:cubicBezTo>
                  <a:cubicBezTo>
                    <a:pt x="720" y="6"/>
                    <a:pt x="703" y="1"/>
                    <a:pt x="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8"/>
            <p:cNvSpPr/>
            <p:nvPr/>
          </p:nvSpPr>
          <p:spPr>
            <a:xfrm>
              <a:off x="762118" y="4351704"/>
              <a:ext cx="42057" cy="74270"/>
            </a:xfrm>
            <a:custGeom>
              <a:avLst/>
              <a:gdLst/>
              <a:ahLst/>
              <a:cxnLst/>
              <a:rect l="l" t="t" r="r" b="b"/>
              <a:pathLst>
                <a:path w="846" h="1494" extrusionOk="0">
                  <a:moveTo>
                    <a:pt x="389" y="147"/>
                  </a:moveTo>
                  <a:cubicBezTo>
                    <a:pt x="503" y="147"/>
                    <a:pt x="594" y="215"/>
                    <a:pt x="617" y="329"/>
                  </a:cubicBezTo>
                  <a:cubicBezTo>
                    <a:pt x="663" y="535"/>
                    <a:pt x="640" y="1151"/>
                    <a:pt x="571" y="1311"/>
                  </a:cubicBezTo>
                  <a:cubicBezTo>
                    <a:pt x="457" y="1151"/>
                    <a:pt x="183" y="558"/>
                    <a:pt x="161" y="421"/>
                  </a:cubicBezTo>
                  <a:cubicBezTo>
                    <a:pt x="161" y="352"/>
                    <a:pt x="161" y="306"/>
                    <a:pt x="206" y="238"/>
                  </a:cubicBezTo>
                  <a:cubicBezTo>
                    <a:pt x="229" y="192"/>
                    <a:pt x="298" y="169"/>
                    <a:pt x="343" y="147"/>
                  </a:cubicBezTo>
                  <a:close/>
                  <a:moveTo>
                    <a:pt x="400" y="1"/>
                  </a:moveTo>
                  <a:cubicBezTo>
                    <a:pt x="374" y="1"/>
                    <a:pt x="347" y="4"/>
                    <a:pt x="320" y="10"/>
                  </a:cubicBezTo>
                  <a:cubicBezTo>
                    <a:pt x="229" y="10"/>
                    <a:pt x="138" y="78"/>
                    <a:pt x="69" y="147"/>
                  </a:cubicBezTo>
                  <a:cubicBezTo>
                    <a:pt x="24" y="238"/>
                    <a:pt x="1" y="352"/>
                    <a:pt x="24" y="443"/>
                  </a:cubicBezTo>
                  <a:cubicBezTo>
                    <a:pt x="47" y="580"/>
                    <a:pt x="389" y="1425"/>
                    <a:pt x="526" y="1493"/>
                  </a:cubicBezTo>
                  <a:lnTo>
                    <a:pt x="617" y="1493"/>
                  </a:lnTo>
                  <a:cubicBezTo>
                    <a:pt x="845" y="1379"/>
                    <a:pt x="777" y="375"/>
                    <a:pt x="777" y="306"/>
                  </a:cubicBezTo>
                  <a:cubicBezTo>
                    <a:pt x="737" y="128"/>
                    <a:pt x="577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8"/>
            <p:cNvSpPr/>
            <p:nvPr/>
          </p:nvSpPr>
          <p:spPr>
            <a:xfrm>
              <a:off x="787124" y="4378151"/>
              <a:ext cx="68106" cy="48967"/>
            </a:xfrm>
            <a:custGeom>
              <a:avLst/>
              <a:gdLst/>
              <a:ahLst/>
              <a:cxnLst/>
              <a:rect l="l" t="t" r="r" b="b"/>
              <a:pathLst>
                <a:path w="1370" h="985" extrusionOk="0">
                  <a:moveTo>
                    <a:pt x="1027" y="162"/>
                  </a:moveTo>
                  <a:cubicBezTo>
                    <a:pt x="1096" y="185"/>
                    <a:pt x="1141" y="208"/>
                    <a:pt x="1164" y="277"/>
                  </a:cubicBezTo>
                  <a:cubicBezTo>
                    <a:pt x="1210" y="322"/>
                    <a:pt x="1210" y="391"/>
                    <a:pt x="1187" y="459"/>
                  </a:cubicBezTo>
                  <a:cubicBezTo>
                    <a:pt x="1187" y="505"/>
                    <a:pt x="1141" y="550"/>
                    <a:pt x="1096" y="596"/>
                  </a:cubicBezTo>
                  <a:cubicBezTo>
                    <a:pt x="959" y="665"/>
                    <a:pt x="365" y="824"/>
                    <a:pt x="183" y="824"/>
                  </a:cubicBezTo>
                  <a:cubicBezTo>
                    <a:pt x="251" y="687"/>
                    <a:pt x="685" y="277"/>
                    <a:pt x="845" y="185"/>
                  </a:cubicBezTo>
                  <a:cubicBezTo>
                    <a:pt x="890" y="162"/>
                    <a:pt x="936" y="162"/>
                    <a:pt x="959" y="162"/>
                  </a:cubicBezTo>
                  <a:close/>
                  <a:moveTo>
                    <a:pt x="951" y="1"/>
                  </a:moveTo>
                  <a:cubicBezTo>
                    <a:pt x="889" y="1"/>
                    <a:pt x="832" y="20"/>
                    <a:pt x="776" y="48"/>
                  </a:cubicBezTo>
                  <a:cubicBezTo>
                    <a:pt x="639" y="140"/>
                    <a:pt x="91" y="573"/>
                    <a:pt x="23" y="802"/>
                  </a:cubicBezTo>
                  <a:cubicBezTo>
                    <a:pt x="0" y="870"/>
                    <a:pt x="23" y="916"/>
                    <a:pt x="46" y="939"/>
                  </a:cubicBezTo>
                  <a:cubicBezTo>
                    <a:pt x="46" y="961"/>
                    <a:pt x="114" y="984"/>
                    <a:pt x="183" y="984"/>
                  </a:cubicBezTo>
                  <a:cubicBezTo>
                    <a:pt x="479" y="984"/>
                    <a:pt x="1096" y="756"/>
                    <a:pt x="1164" y="733"/>
                  </a:cubicBezTo>
                  <a:cubicBezTo>
                    <a:pt x="1255" y="665"/>
                    <a:pt x="1324" y="596"/>
                    <a:pt x="1347" y="482"/>
                  </a:cubicBezTo>
                  <a:cubicBezTo>
                    <a:pt x="1370" y="391"/>
                    <a:pt x="1347" y="277"/>
                    <a:pt x="1301" y="185"/>
                  </a:cubicBezTo>
                  <a:cubicBezTo>
                    <a:pt x="1255" y="117"/>
                    <a:pt x="1164" y="48"/>
                    <a:pt x="1073" y="26"/>
                  </a:cubicBezTo>
                  <a:cubicBezTo>
                    <a:pt x="1029" y="8"/>
                    <a:pt x="989" y="1"/>
                    <a:pt x="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8"/>
            <p:cNvSpPr/>
            <p:nvPr/>
          </p:nvSpPr>
          <p:spPr>
            <a:xfrm>
              <a:off x="521552" y="2908759"/>
              <a:ext cx="761446" cy="1445689"/>
            </a:xfrm>
            <a:custGeom>
              <a:avLst/>
              <a:gdLst/>
              <a:ahLst/>
              <a:cxnLst/>
              <a:rect l="l" t="t" r="r" b="b"/>
              <a:pathLst>
                <a:path w="15317" h="29081" extrusionOk="0">
                  <a:moveTo>
                    <a:pt x="1211" y="1"/>
                  </a:moveTo>
                  <a:lnTo>
                    <a:pt x="457" y="2147"/>
                  </a:lnTo>
                  <a:cubicBezTo>
                    <a:pt x="24" y="3448"/>
                    <a:pt x="1" y="4863"/>
                    <a:pt x="389" y="6187"/>
                  </a:cubicBezTo>
                  <a:lnTo>
                    <a:pt x="503" y="6483"/>
                  </a:lnTo>
                  <a:lnTo>
                    <a:pt x="1211" y="14449"/>
                  </a:lnTo>
                  <a:lnTo>
                    <a:pt x="1028" y="28624"/>
                  </a:lnTo>
                  <a:cubicBezTo>
                    <a:pt x="1005" y="28875"/>
                    <a:pt x="1233" y="29080"/>
                    <a:pt x="1485" y="29080"/>
                  </a:cubicBezTo>
                  <a:lnTo>
                    <a:pt x="5502" y="29035"/>
                  </a:lnTo>
                  <a:cubicBezTo>
                    <a:pt x="5730" y="29035"/>
                    <a:pt x="5913" y="28852"/>
                    <a:pt x="5935" y="28647"/>
                  </a:cubicBezTo>
                  <a:lnTo>
                    <a:pt x="7259" y="14678"/>
                  </a:lnTo>
                  <a:cubicBezTo>
                    <a:pt x="7259" y="14518"/>
                    <a:pt x="7259" y="14358"/>
                    <a:pt x="7259" y="14198"/>
                  </a:cubicBezTo>
                  <a:lnTo>
                    <a:pt x="7214" y="7921"/>
                  </a:lnTo>
                  <a:lnTo>
                    <a:pt x="7214" y="7921"/>
                  </a:lnTo>
                  <a:lnTo>
                    <a:pt x="9108" y="15340"/>
                  </a:lnTo>
                  <a:lnTo>
                    <a:pt x="6620" y="28373"/>
                  </a:lnTo>
                  <a:cubicBezTo>
                    <a:pt x="6575" y="28647"/>
                    <a:pt x="6780" y="28875"/>
                    <a:pt x="7054" y="28875"/>
                  </a:cubicBezTo>
                  <a:lnTo>
                    <a:pt x="10774" y="28875"/>
                  </a:lnTo>
                  <a:cubicBezTo>
                    <a:pt x="11048" y="28875"/>
                    <a:pt x="11277" y="28715"/>
                    <a:pt x="11368" y="28464"/>
                  </a:cubicBezTo>
                  <a:lnTo>
                    <a:pt x="14951" y="17234"/>
                  </a:lnTo>
                  <a:cubicBezTo>
                    <a:pt x="15294" y="16275"/>
                    <a:pt x="15317" y="15203"/>
                    <a:pt x="15066" y="14221"/>
                  </a:cubicBezTo>
                  <a:lnTo>
                    <a:pt x="11528" y="914"/>
                  </a:lnTo>
                  <a:lnTo>
                    <a:pt x="6689" y="914"/>
                  </a:lnTo>
                  <a:lnTo>
                    <a:pt x="662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8"/>
            <p:cNvSpPr/>
            <p:nvPr/>
          </p:nvSpPr>
          <p:spPr>
            <a:xfrm>
              <a:off x="1078747" y="2269936"/>
              <a:ext cx="455068" cy="513083"/>
            </a:xfrm>
            <a:custGeom>
              <a:avLst/>
              <a:gdLst/>
              <a:ahLst/>
              <a:cxnLst/>
              <a:rect l="l" t="t" r="r" b="b"/>
              <a:pathLst>
                <a:path w="9154" h="10321" extrusionOk="0">
                  <a:moveTo>
                    <a:pt x="7144" y="0"/>
                  </a:moveTo>
                  <a:lnTo>
                    <a:pt x="4451" y="4474"/>
                  </a:lnTo>
                  <a:lnTo>
                    <a:pt x="2191" y="1918"/>
                  </a:lnTo>
                  <a:lnTo>
                    <a:pt x="0" y="6460"/>
                  </a:lnTo>
                  <a:lnTo>
                    <a:pt x="2305" y="9245"/>
                  </a:lnTo>
                  <a:cubicBezTo>
                    <a:pt x="2903" y="9978"/>
                    <a:pt x="3731" y="10320"/>
                    <a:pt x="4549" y="10320"/>
                  </a:cubicBezTo>
                  <a:cubicBezTo>
                    <a:pt x="5793" y="10320"/>
                    <a:pt x="7015" y="9530"/>
                    <a:pt x="7373" y="8126"/>
                  </a:cubicBezTo>
                  <a:lnTo>
                    <a:pt x="9153" y="1324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8"/>
            <p:cNvSpPr/>
            <p:nvPr/>
          </p:nvSpPr>
          <p:spPr>
            <a:xfrm>
              <a:off x="1261397" y="2482811"/>
              <a:ext cx="45437" cy="71984"/>
            </a:xfrm>
            <a:custGeom>
              <a:avLst/>
              <a:gdLst/>
              <a:ahLst/>
              <a:cxnLst/>
              <a:rect l="l" t="t" r="r" b="b"/>
              <a:pathLst>
                <a:path w="914" h="1448" extrusionOk="0">
                  <a:moveTo>
                    <a:pt x="844" y="0"/>
                  </a:moveTo>
                  <a:cubicBezTo>
                    <a:pt x="821" y="0"/>
                    <a:pt x="793" y="16"/>
                    <a:pt x="777" y="32"/>
                  </a:cubicBezTo>
                  <a:lnTo>
                    <a:pt x="24" y="1333"/>
                  </a:lnTo>
                  <a:cubicBezTo>
                    <a:pt x="1" y="1356"/>
                    <a:pt x="1" y="1402"/>
                    <a:pt x="47" y="1425"/>
                  </a:cubicBezTo>
                  <a:cubicBezTo>
                    <a:pt x="47" y="1447"/>
                    <a:pt x="69" y="1447"/>
                    <a:pt x="92" y="1447"/>
                  </a:cubicBezTo>
                  <a:cubicBezTo>
                    <a:pt x="115" y="1447"/>
                    <a:pt x="138" y="1425"/>
                    <a:pt x="138" y="1402"/>
                  </a:cubicBezTo>
                  <a:lnTo>
                    <a:pt x="891" y="124"/>
                  </a:lnTo>
                  <a:cubicBezTo>
                    <a:pt x="914" y="78"/>
                    <a:pt x="914" y="32"/>
                    <a:pt x="868" y="9"/>
                  </a:cubicBezTo>
                  <a:cubicBezTo>
                    <a:pt x="862" y="3"/>
                    <a:pt x="853" y="0"/>
                    <a:pt x="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8"/>
            <p:cNvSpPr/>
            <p:nvPr/>
          </p:nvSpPr>
          <p:spPr>
            <a:xfrm>
              <a:off x="1338603" y="2132626"/>
              <a:ext cx="390392" cy="515220"/>
            </a:xfrm>
            <a:custGeom>
              <a:avLst/>
              <a:gdLst/>
              <a:ahLst/>
              <a:cxnLst/>
              <a:rect l="l" t="t" r="r" b="b"/>
              <a:pathLst>
                <a:path w="7853" h="10364" extrusionOk="0">
                  <a:moveTo>
                    <a:pt x="0" y="0"/>
                  </a:moveTo>
                  <a:lnTo>
                    <a:pt x="0" y="10363"/>
                  </a:lnTo>
                  <a:lnTo>
                    <a:pt x="7852" y="10363"/>
                  </a:lnTo>
                  <a:lnTo>
                    <a:pt x="785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8"/>
            <p:cNvSpPr/>
            <p:nvPr/>
          </p:nvSpPr>
          <p:spPr>
            <a:xfrm>
              <a:off x="1382848" y="2225691"/>
              <a:ext cx="169122" cy="5717"/>
            </a:xfrm>
            <a:custGeom>
              <a:avLst/>
              <a:gdLst/>
              <a:ahLst/>
              <a:cxnLst/>
              <a:rect l="l" t="t" r="r" b="b"/>
              <a:pathLst>
                <a:path w="3402" h="115" extrusionOk="0">
                  <a:moveTo>
                    <a:pt x="69" y="0"/>
                  </a:moveTo>
                  <a:cubicBezTo>
                    <a:pt x="46" y="0"/>
                    <a:pt x="0" y="23"/>
                    <a:pt x="0" y="46"/>
                  </a:cubicBezTo>
                  <a:cubicBezTo>
                    <a:pt x="0" y="91"/>
                    <a:pt x="46" y="114"/>
                    <a:pt x="69" y="114"/>
                  </a:cubicBezTo>
                  <a:lnTo>
                    <a:pt x="3356" y="114"/>
                  </a:lnTo>
                  <a:cubicBezTo>
                    <a:pt x="3378" y="114"/>
                    <a:pt x="3401" y="91"/>
                    <a:pt x="3401" y="46"/>
                  </a:cubicBezTo>
                  <a:cubicBezTo>
                    <a:pt x="3401" y="23"/>
                    <a:pt x="3378" y="0"/>
                    <a:pt x="3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8"/>
            <p:cNvSpPr/>
            <p:nvPr/>
          </p:nvSpPr>
          <p:spPr>
            <a:xfrm>
              <a:off x="1382848" y="2297179"/>
              <a:ext cx="192934" cy="5717"/>
            </a:xfrm>
            <a:custGeom>
              <a:avLst/>
              <a:gdLst/>
              <a:ahLst/>
              <a:cxnLst/>
              <a:rect l="l" t="t" r="r" b="b"/>
              <a:pathLst>
                <a:path w="3881" h="115" extrusionOk="0">
                  <a:moveTo>
                    <a:pt x="69" y="0"/>
                  </a:moveTo>
                  <a:cubicBezTo>
                    <a:pt x="46" y="0"/>
                    <a:pt x="0" y="23"/>
                    <a:pt x="0" y="69"/>
                  </a:cubicBezTo>
                  <a:cubicBezTo>
                    <a:pt x="0" y="91"/>
                    <a:pt x="46" y="114"/>
                    <a:pt x="69" y="114"/>
                  </a:cubicBezTo>
                  <a:lnTo>
                    <a:pt x="3812" y="114"/>
                  </a:lnTo>
                  <a:cubicBezTo>
                    <a:pt x="3858" y="114"/>
                    <a:pt x="3881" y="91"/>
                    <a:pt x="3881" y="69"/>
                  </a:cubicBezTo>
                  <a:cubicBezTo>
                    <a:pt x="3881" y="23"/>
                    <a:pt x="3858" y="0"/>
                    <a:pt x="3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8"/>
            <p:cNvSpPr/>
            <p:nvPr/>
          </p:nvSpPr>
          <p:spPr>
            <a:xfrm>
              <a:off x="1382848" y="2529790"/>
              <a:ext cx="192934" cy="5717"/>
            </a:xfrm>
            <a:custGeom>
              <a:avLst/>
              <a:gdLst/>
              <a:ahLst/>
              <a:cxnLst/>
              <a:rect l="l" t="t" r="r" b="b"/>
              <a:pathLst>
                <a:path w="3881" h="115" extrusionOk="0">
                  <a:moveTo>
                    <a:pt x="69" y="0"/>
                  </a:moveTo>
                  <a:cubicBezTo>
                    <a:pt x="46" y="0"/>
                    <a:pt x="0" y="23"/>
                    <a:pt x="0" y="69"/>
                  </a:cubicBezTo>
                  <a:cubicBezTo>
                    <a:pt x="0" y="92"/>
                    <a:pt x="46" y="114"/>
                    <a:pt x="69" y="114"/>
                  </a:cubicBezTo>
                  <a:lnTo>
                    <a:pt x="3812" y="114"/>
                  </a:lnTo>
                  <a:cubicBezTo>
                    <a:pt x="3858" y="114"/>
                    <a:pt x="3881" y="92"/>
                    <a:pt x="3881" y="69"/>
                  </a:cubicBezTo>
                  <a:cubicBezTo>
                    <a:pt x="3881" y="23"/>
                    <a:pt x="3858" y="0"/>
                    <a:pt x="3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8"/>
            <p:cNvSpPr/>
            <p:nvPr/>
          </p:nvSpPr>
          <p:spPr>
            <a:xfrm>
              <a:off x="1382848" y="2349379"/>
              <a:ext cx="298474" cy="5717"/>
            </a:xfrm>
            <a:custGeom>
              <a:avLst/>
              <a:gdLst/>
              <a:ahLst/>
              <a:cxnLst/>
              <a:rect l="l" t="t" r="r" b="b"/>
              <a:pathLst>
                <a:path w="6004" h="115" extrusionOk="0">
                  <a:moveTo>
                    <a:pt x="69" y="0"/>
                  </a:moveTo>
                  <a:cubicBezTo>
                    <a:pt x="46" y="0"/>
                    <a:pt x="0" y="23"/>
                    <a:pt x="0" y="46"/>
                  </a:cubicBezTo>
                  <a:cubicBezTo>
                    <a:pt x="0" y="91"/>
                    <a:pt x="46" y="114"/>
                    <a:pt x="69" y="114"/>
                  </a:cubicBezTo>
                  <a:lnTo>
                    <a:pt x="5935" y="114"/>
                  </a:lnTo>
                  <a:cubicBezTo>
                    <a:pt x="5981" y="114"/>
                    <a:pt x="6003" y="91"/>
                    <a:pt x="6003" y="46"/>
                  </a:cubicBezTo>
                  <a:cubicBezTo>
                    <a:pt x="6003" y="23"/>
                    <a:pt x="5981" y="0"/>
                    <a:pt x="5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8"/>
            <p:cNvSpPr/>
            <p:nvPr/>
          </p:nvSpPr>
          <p:spPr>
            <a:xfrm>
              <a:off x="1382848" y="2468493"/>
              <a:ext cx="298474" cy="5717"/>
            </a:xfrm>
            <a:custGeom>
              <a:avLst/>
              <a:gdLst/>
              <a:ahLst/>
              <a:cxnLst/>
              <a:rect l="l" t="t" r="r" b="b"/>
              <a:pathLst>
                <a:path w="6004" h="115" extrusionOk="0">
                  <a:moveTo>
                    <a:pt x="69" y="1"/>
                  </a:moveTo>
                  <a:cubicBezTo>
                    <a:pt x="46" y="1"/>
                    <a:pt x="0" y="24"/>
                    <a:pt x="0" y="69"/>
                  </a:cubicBezTo>
                  <a:cubicBezTo>
                    <a:pt x="0" y="92"/>
                    <a:pt x="46" y="115"/>
                    <a:pt x="69" y="115"/>
                  </a:cubicBezTo>
                  <a:lnTo>
                    <a:pt x="5935" y="115"/>
                  </a:lnTo>
                  <a:cubicBezTo>
                    <a:pt x="5981" y="115"/>
                    <a:pt x="6003" y="92"/>
                    <a:pt x="6003" y="69"/>
                  </a:cubicBezTo>
                  <a:cubicBezTo>
                    <a:pt x="6003" y="24"/>
                    <a:pt x="5981" y="1"/>
                    <a:pt x="5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8"/>
            <p:cNvSpPr/>
            <p:nvPr/>
          </p:nvSpPr>
          <p:spPr>
            <a:xfrm>
              <a:off x="1587074" y="2297179"/>
              <a:ext cx="94255" cy="5717"/>
            </a:xfrm>
            <a:custGeom>
              <a:avLst/>
              <a:gdLst/>
              <a:ahLst/>
              <a:cxnLst/>
              <a:rect l="l" t="t" r="r" b="b"/>
              <a:pathLst>
                <a:path w="1896" h="115" extrusionOk="0">
                  <a:moveTo>
                    <a:pt x="69" y="0"/>
                  </a:moveTo>
                  <a:cubicBezTo>
                    <a:pt x="24" y="0"/>
                    <a:pt x="1" y="23"/>
                    <a:pt x="1" y="69"/>
                  </a:cubicBezTo>
                  <a:cubicBezTo>
                    <a:pt x="1" y="91"/>
                    <a:pt x="24" y="114"/>
                    <a:pt x="69" y="114"/>
                  </a:cubicBezTo>
                  <a:lnTo>
                    <a:pt x="1827" y="114"/>
                  </a:lnTo>
                  <a:cubicBezTo>
                    <a:pt x="1873" y="114"/>
                    <a:pt x="1895" y="91"/>
                    <a:pt x="1895" y="69"/>
                  </a:cubicBezTo>
                  <a:cubicBezTo>
                    <a:pt x="1895" y="23"/>
                    <a:pt x="187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8"/>
            <p:cNvSpPr/>
            <p:nvPr/>
          </p:nvSpPr>
          <p:spPr>
            <a:xfrm>
              <a:off x="1382848" y="2409483"/>
              <a:ext cx="94205" cy="5717"/>
            </a:xfrm>
            <a:custGeom>
              <a:avLst/>
              <a:gdLst/>
              <a:ahLst/>
              <a:cxnLst/>
              <a:rect l="l" t="t" r="r" b="b"/>
              <a:pathLst>
                <a:path w="1895" h="115" extrusionOk="0">
                  <a:moveTo>
                    <a:pt x="69" y="1"/>
                  </a:moveTo>
                  <a:cubicBezTo>
                    <a:pt x="46" y="1"/>
                    <a:pt x="0" y="24"/>
                    <a:pt x="0" y="69"/>
                  </a:cubicBezTo>
                  <a:cubicBezTo>
                    <a:pt x="0" y="92"/>
                    <a:pt x="46" y="115"/>
                    <a:pt x="69" y="115"/>
                  </a:cubicBezTo>
                  <a:lnTo>
                    <a:pt x="1826" y="115"/>
                  </a:lnTo>
                  <a:cubicBezTo>
                    <a:pt x="1872" y="115"/>
                    <a:pt x="1895" y="92"/>
                    <a:pt x="1895" y="69"/>
                  </a:cubicBezTo>
                  <a:cubicBezTo>
                    <a:pt x="1895" y="24"/>
                    <a:pt x="1872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8"/>
            <p:cNvSpPr/>
            <p:nvPr/>
          </p:nvSpPr>
          <p:spPr>
            <a:xfrm>
              <a:off x="1458861" y="2072373"/>
              <a:ext cx="49961" cy="110213"/>
            </a:xfrm>
            <a:custGeom>
              <a:avLst/>
              <a:gdLst/>
              <a:ahLst/>
              <a:cxnLst/>
              <a:rect l="l" t="t" r="r" b="b"/>
              <a:pathLst>
                <a:path w="1005" h="2217" extrusionOk="0">
                  <a:moveTo>
                    <a:pt x="533" y="1"/>
                  </a:moveTo>
                  <a:cubicBezTo>
                    <a:pt x="320" y="1"/>
                    <a:pt x="136" y="175"/>
                    <a:pt x="115" y="391"/>
                  </a:cubicBezTo>
                  <a:lnTo>
                    <a:pt x="1" y="1737"/>
                  </a:lnTo>
                  <a:cubicBezTo>
                    <a:pt x="1" y="1989"/>
                    <a:pt x="160" y="2194"/>
                    <a:pt x="411" y="2217"/>
                  </a:cubicBezTo>
                  <a:cubicBezTo>
                    <a:pt x="640" y="2217"/>
                    <a:pt x="845" y="2057"/>
                    <a:pt x="868" y="1806"/>
                  </a:cubicBezTo>
                  <a:lnTo>
                    <a:pt x="982" y="459"/>
                  </a:lnTo>
                  <a:cubicBezTo>
                    <a:pt x="1005" y="231"/>
                    <a:pt x="822" y="26"/>
                    <a:pt x="571" y="3"/>
                  </a:cubicBezTo>
                  <a:cubicBezTo>
                    <a:pt x="558" y="1"/>
                    <a:pt x="545" y="1"/>
                    <a:pt x="53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8"/>
            <p:cNvSpPr/>
            <p:nvPr/>
          </p:nvSpPr>
          <p:spPr>
            <a:xfrm>
              <a:off x="1414615" y="2067949"/>
              <a:ext cx="51104" cy="115780"/>
            </a:xfrm>
            <a:custGeom>
              <a:avLst/>
              <a:gdLst/>
              <a:ahLst/>
              <a:cxnLst/>
              <a:rect l="l" t="t" r="r" b="b"/>
              <a:pathLst>
                <a:path w="1028" h="2329" extrusionOk="0">
                  <a:moveTo>
                    <a:pt x="617" y="0"/>
                  </a:moveTo>
                  <a:cubicBezTo>
                    <a:pt x="366" y="0"/>
                    <a:pt x="160" y="160"/>
                    <a:pt x="137" y="411"/>
                  </a:cubicBezTo>
                  <a:lnTo>
                    <a:pt x="23" y="1849"/>
                  </a:lnTo>
                  <a:cubicBezTo>
                    <a:pt x="0" y="2100"/>
                    <a:pt x="183" y="2306"/>
                    <a:pt x="434" y="2329"/>
                  </a:cubicBezTo>
                  <a:cubicBezTo>
                    <a:pt x="662" y="2329"/>
                    <a:pt x="868" y="2169"/>
                    <a:pt x="891" y="1918"/>
                  </a:cubicBezTo>
                  <a:lnTo>
                    <a:pt x="1005" y="480"/>
                  </a:lnTo>
                  <a:cubicBezTo>
                    <a:pt x="1028" y="229"/>
                    <a:pt x="845" y="23"/>
                    <a:pt x="61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8"/>
            <p:cNvSpPr/>
            <p:nvPr/>
          </p:nvSpPr>
          <p:spPr>
            <a:xfrm>
              <a:off x="1500869" y="2090569"/>
              <a:ext cx="48818" cy="86351"/>
            </a:xfrm>
            <a:custGeom>
              <a:avLst/>
              <a:gdLst/>
              <a:ahLst/>
              <a:cxnLst/>
              <a:rect l="l" t="t" r="r" b="b"/>
              <a:pathLst>
                <a:path w="982" h="1737" extrusionOk="0">
                  <a:moveTo>
                    <a:pt x="509" y="0"/>
                  </a:moveTo>
                  <a:cubicBezTo>
                    <a:pt x="297" y="0"/>
                    <a:pt x="113" y="175"/>
                    <a:pt x="91" y="390"/>
                  </a:cubicBezTo>
                  <a:lnTo>
                    <a:pt x="23" y="1257"/>
                  </a:lnTo>
                  <a:cubicBezTo>
                    <a:pt x="0" y="1508"/>
                    <a:pt x="183" y="1714"/>
                    <a:pt x="411" y="1737"/>
                  </a:cubicBezTo>
                  <a:cubicBezTo>
                    <a:pt x="662" y="1737"/>
                    <a:pt x="867" y="1577"/>
                    <a:pt x="890" y="1326"/>
                  </a:cubicBezTo>
                  <a:lnTo>
                    <a:pt x="959" y="458"/>
                  </a:lnTo>
                  <a:cubicBezTo>
                    <a:pt x="982" y="230"/>
                    <a:pt x="799" y="25"/>
                    <a:pt x="548" y="2"/>
                  </a:cubicBezTo>
                  <a:cubicBezTo>
                    <a:pt x="535" y="1"/>
                    <a:pt x="522" y="0"/>
                    <a:pt x="50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8"/>
            <p:cNvSpPr/>
            <p:nvPr/>
          </p:nvSpPr>
          <p:spPr>
            <a:xfrm>
              <a:off x="1543972" y="2093949"/>
              <a:ext cx="45437" cy="63781"/>
            </a:xfrm>
            <a:custGeom>
              <a:avLst/>
              <a:gdLst/>
              <a:ahLst/>
              <a:cxnLst/>
              <a:rect l="l" t="t" r="r" b="b"/>
              <a:pathLst>
                <a:path w="914" h="1283" extrusionOk="0">
                  <a:moveTo>
                    <a:pt x="464" y="1"/>
                  </a:moveTo>
                  <a:cubicBezTo>
                    <a:pt x="252" y="1"/>
                    <a:pt x="68" y="175"/>
                    <a:pt x="46" y="390"/>
                  </a:cubicBezTo>
                  <a:lnTo>
                    <a:pt x="0" y="824"/>
                  </a:lnTo>
                  <a:cubicBezTo>
                    <a:pt x="0" y="1052"/>
                    <a:pt x="160" y="1258"/>
                    <a:pt x="411" y="1281"/>
                  </a:cubicBezTo>
                  <a:cubicBezTo>
                    <a:pt x="424" y="1282"/>
                    <a:pt x="437" y="1283"/>
                    <a:pt x="450" y="1283"/>
                  </a:cubicBezTo>
                  <a:cubicBezTo>
                    <a:pt x="662" y="1283"/>
                    <a:pt x="846" y="1108"/>
                    <a:pt x="868" y="893"/>
                  </a:cubicBezTo>
                  <a:lnTo>
                    <a:pt x="891" y="459"/>
                  </a:lnTo>
                  <a:cubicBezTo>
                    <a:pt x="914" y="231"/>
                    <a:pt x="754" y="25"/>
                    <a:pt x="503" y="2"/>
                  </a:cubicBezTo>
                  <a:cubicBezTo>
                    <a:pt x="490" y="1"/>
                    <a:pt x="477" y="1"/>
                    <a:pt x="4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8"/>
            <p:cNvSpPr/>
            <p:nvPr/>
          </p:nvSpPr>
          <p:spPr>
            <a:xfrm>
              <a:off x="1456574" y="2088381"/>
              <a:ext cx="12577" cy="74917"/>
            </a:xfrm>
            <a:custGeom>
              <a:avLst/>
              <a:gdLst/>
              <a:ahLst/>
              <a:cxnLst/>
              <a:rect l="l" t="t" r="r" b="b"/>
              <a:pathLst>
                <a:path w="253" h="1507" extrusionOk="0">
                  <a:moveTo>
                    <a:pt x="184" y="0"/>
                  </a:moveTo>
                  <a:cubicBezTo>
                    <a:pt x="138" y="0"/>
                    <a:pt x="92" y="23"/>
                    <a:pt x="92" y="69"/>
                  </a:cubicBezTo>
                  <a:lnTo>
                    <a:pt x="1" y="1438"/>
                  </a:lnTo>
                  <a:cubicBezTo>
                    <a:pt x="1" y="1484"/>
                    <a:pt x="24" y="1507"/>
                    <a:pt x="69" y="1507"/>
                  </a:cubicBezTo>
                  <a:cubicBezTo>
                    <a:pt x="115" y="1507"/>
                    <a:pt x="161" y="1484"/>
                    <a:pt x="161" y="1438"/>
                  </a:cubicBezTo>
                  <a:lnTo>
                    <a:pt x="252" y="69"/>
                  </a:lnTo>
                  <a:cubicBezTo>
                    <a:pt x="252" y="23"/>
                    <a:pt x="229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8"/>
            <p:cNvSpPr/>
            <p:nvPr/>
          </p:nvSpPr>
          <p:spPr>
            <a:xfrm>
              <a:off x="1500869" y="2096335"/>
              <a:ext cx="12528" cy="70393"/>
            </a:xfrm>
            <a:custGeom>
              <a:avLst/>
              <a:gdLst/>
              <a:ahLst/>
              <a:cxnLst/>
              <a:rect l="l" t="t" r="r" b="b"/>
              <a:pathLst>
                <a:path w="252" h="1416" extrusionOk="0">
                  <a:moveTo>
                    <a:pt x="183" y="0"/>
                  </a:moveTo>
                  <a:cubicBezTo>
                    <a:pt x="137" y="0"/>
                    <a:pt x="114" y="23"/>
                    <a:pt x="114" y="69"/>
                  </a:cubicBezTo>
                  <a:lnTo>
                    <a:pt x="0" y="1324"/>
                  </a:lnTo>
                  <a:cubicBezTo>
                    <a:pt x="0" y="1370"/>
                    <a:pt x="46" y="1415"/>
                    <a:pt x="69" y="1415"/>
                  </a:cubicBezTo>
                  <a:lnTo>
                    <a:pt x="91" y="1415"/>
                  </a:lnTo>
                  <a:cubicBezTo>
                    <a:pt x="114" y="1415"/>
                    <a:pt x="160" y="1370"/>
                    <a:pt x="160" y="1347"/>
                  </a:cubicBezTo>
                  <a:lnTo>
                    <a:pt x="251" y="91"/>
                  </a:lnTo>
                  <a:cubicBezTo>
                    <a:pt x="251" y="46"/>
                    <a:pt x="228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8"/>
            <p:cNvSpPr/>
            <p:nvPr/>
          </p:nvSpPr>
          <p:spPr>
            <a:xfrm>
              <a:off x="1542828" y="2102003"/>
              <a:ext cx="10290" cy="56772"/>
            </a:xfrm>
            <a:custGeom>
              <a:avLst/>
              <a:gdLst/>
              <a:ahLst/>
              <a:cxnLst/>
              <a:rect l="l" t="t" r="r" b="b"/>
              <a:pathLst>
                <a:path w="207" h="1142" extrusionOk="0">
                  <a:moveTo>
                    <a:pt x="138" y="0"/>
                  </a:moveTo>
                  <a:cubicBezTo>
                    <a:pt x="92" y="0"/>
                    <a:pt x="46" y="23"/>
                    <a:pt x="46" y="69"/>
                  </a:cubicBezTo>
                  <a:lnTo>
                    <a:pt x="1" y="1050"/>
                  </a:lnTo>
                  <a:cubicBezTo>
                    <a:pt x="1" y="1096"/>
                    <a:pt x="23" y="1141"/>
                    <a:pt x="69" y="1141"/>
                  </a:cubicBezTo>
                  <a:cubicBezTo>
                    <a:pt x="115" y="1141"/>
                    <a:pt x="160" y="1119"/>
                    <a:pt x="160" y="1073"/>
                  </a:cubicBezTo>
                  <a:lnTo>
                    <a:pt x="206" y="69"/>
                  </a:lnTo>
                  <a:cubicBezTo>
                    <a:pt x="206" y="46"/>
                    <a:pt x="183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8"/>
            <p:cNvSpPr/>
            <p:nvPr/>
          </p:nvSpPr>
          <p:spPr>
            <a:xfrm>
              <a:off x="379717" y="2167824"/>
              <a:ext cx="903276" cy="812451"/>
            </a:xfrm>
            <a:custGeom>
              <a:avLst/>
              <a:gdLst/>
              <a:ahLst/>
              <a:cxnLst/>
              <a:rect l="l" t="t" r="r" b="b"/>
              <a:pathLst>
                <a:path w="18170" h="16343" extrusionOk="0">
                  <a:moveTo>
                    <a:pt x="5867" y="0"/>
                  </a:moveTo>
                  <a:lnTo>
                    <a:pt x="4817" y="23"/>
                  </a:lnTo>
                  <a:cubicBezTo>
                    <a:pt x="3265" y="46"/>
                    <a:pt x="1827" y="982"/>
                    <a:pt x="1233" y="2420"/>
                  </a:cubicBezTo>
                  <a:cubicBezTo>
                    <a:pt x="1165" y="2602"/>
                    <a:pt x="1096" y="2808"/>
                    <a:pt x="1051" y="3013"/>
                  </a:cubicBezTo>
                  <a:lnTo>
                    <a:pt x="69" y="7441"/>
                  </a:lnTo>
                  <a:cubicBezTo>
                    <a:pt x="1" y="7738"/>
                    <a:pt x="229" y="8035"/>
                    <a:pt x="549" y="8057"/>
                  </a:cubicBezTo>
                  <a:lnTo>
                    <a:pt x="3402" y="8149"/>
                  </a:lnTo>
                  <a:lnTo>
                    <a:pt x="2763" y="16343"/>
                  </a:lnTo>
                  <a:lnTo>
                    <a:pt x="15499" y="16343"/>
                  </a:lnTo>
                  <a:lnTo>
                    <a:pt x="15202" y="8560"/>
                  </a:lnTo>
                  <a:lnTo>
                    <a:pt x="17941" y="5684"/>
                  </a:lnTo>
                  <a:cubicBezTo>
                    <a:pt x="18170" y="5455"/>
                    <a:pt x="18147" y="5090"/>
                    <a:pt x="17919" y="4885"/>
                  </a:cubicBezTo>
                  <a:lnTo>
                    <a:pt x="14244" y="1438"/>
                  </a:lnTo>
                  <a:cubicBezTo>
                    <a:pt x="13650" y="685"/>
                    <a:pt x="12737" y="206"/>
                    <a:pt x="11687" y="183"/>
                  </a:cubicBezTo>
                  <a:lnTo>
                    <a:pt x="6049" y="0"/>
                  </a:lnTo>
                  <a:cubicBezTo>
                    <a:pt x="6004" y="0"/>
                    <a:pt x="5935" y="0"/>
                    <a:pt x="5890" y="23"/>
                  </a:cubicBezTo>
                  <a:lnTo>
                    <a:pt x="58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8"/>
            <p:cNvSpPr/>
            <p:nvPr/>
          </p:nvSpPr>
          <p:spPr>
            <a:xfrm>
              <a:off x="709918" y="1633400"/>
              <a:ext cx="343861" cy="245083"/>
            </a:xfrm>
            <a:custGeom>
              <a:avLst/>
              <a:gdLst/>
              <a:ahLst/>
              <a:cxnLst/>
              <a:rect l="l" t="t" r="r" b="b"/>
              <a:pathLst>
                <a:path w="6917" h="4930" extrusionOk="0">
                  <a:moveTo>
                    <a:pt x="3976" y="1"/>
                  </a:moveTo>
                  <a:cubicBezTo>
                    <a:pt x="3882" y="1"/>
                    <a:pt x="3782" y="8"/>
                    <a:pt x="3676" y="22"/>
                  </a:cubicBezTo>
                  <a:cubicBezTo>
                    <a:pt x="3265" y="68"/>
                    <a:pt x="2900" y="273"/>
                    <a:pt x="2694" y="593"/>
                  </a:cubicBezTo>
                  <a:cubicBezTo>
                    <a:pt x="2649" y="638"/>
                    <a:pt x="2626" y="684"/>
                    <a:pt x="2603" y="753"/>
                  </a:cubicBezTo>
                  <a:cubicBezTo>
                    <a:pt x="2580" y="775"/>
                    <a:pt x="2078" y="844"/>
                    <a:pt x="2010" y="867"/>
                  </a:cubicBezTo>
                  <a:cubicBezTo>
                    <a:pt x="1507" y="1004"/>
                    <a:pt x="891" y="1186"/>
                    <a:pt x="663" y="1666"/>
                  </a:cubicBezTo>
                  <a:cubicBezTo>
                    <a:pt x="549" y="1894"/>
                    <a:pt x="503" y="2122"/>
                    <a:pt x="503" y="2373"/>
                  </a:cubicBezTo>
                  <a:cubicBezTo>
                    <a:pt x="138" y="2647"/>
                    <a:pt x="1" y="3172"/>
                    <a:pt x="138" y="3629"/>
                  </a:cubicBezTo>
                  <a:lnTo>
                    <a:pt x="526" y="4838"/>
                  </a:lnTo>
                  <a:cubicBezTo>
                    <a:pt x="594" y="4816"/>
                    <a:pt x="686" y="4793"/>
                    <a:pt x="777" y="4793"/>
                  </a:cubicBezTo>
                  <a:lnTo>
                    <a:pt x="1416" y="4793"/>
                  </a:lnTo>
                  <a:cubicBezTo>
                    <a:pt x="1519" y="4866"/>
                    <a:pt x="1650" y="4930"/>
                    <a:pt x="1754" y="4930"/>
                  </a:cubicBezTo>
                  <a:cubicBezTo>
                    <a:pt x="1813" y="4930"/>
                    <a:pt x="1863" y="4910"/>
                    <a:pt x="1895" y="4861"/>
                  </a:cubicBezTo>
                  <a:cubicBezTo>
                    <a:pt x="1918" y="4816"/>
                    <a:pt x="2055" y="4313"/>
                    <a:pt x="2078" y="4268"/>
                  </a:cubicBezTo>
                  <a:cubicBezTo>
                    <a:pt x="2078" y="4131"/>
                    <a:pt x="2078" y="3994"/>
                    <a:pt x="2078" y="3857"/>
                  </a:cubicBezTo>
                  <a:cubicBezTo>
                    <a:pt x="2101" y="3606"/>
                    <a:pt x="2078" y="3309"/>
                    <a:pt x="2146" y="3058"/>
                  </a:cubicBezTo>
                  <a:cubicBezTo>
                    <a:pt x="2306" y="3195"/>
                    <a:pt x="2512" y="3286"/>
                    <a:pt x="2740" y="3286"/>
                  </a:cubicBezTo>
                  <a:lnTo>
                    <a:pt x="3721" y="3286"/>
                  </a:lnTo>
                  <a:cubicBezTo>
                    <a:pt x="4018" y="3286"/>
                    <a:pt x="4292" y="3172"/>
                    <a:pt x="4475" y="2989"/>
                  </a:cubicBezTo>
                  <a:cubicBezTo>
                    <a:pt x="4520" y="2967"/>
                    <a:pt x="4543" y="2967"/>
                    <a:pt x="4589" y="2967"/>
                  </a:cubicBezTo>
                  <a:cubicBezTo>
                    <a:pt x="4703" y="3286"/>
                    <a:pt x="5022" y="3537"/>
                    <a:pt x="5410" y="3537"/>
                  </a:cubicBezTo>
                  <a:lnTo>
                    <a:pt x="5890" y="3537"/>
                  </a:lnTo>
                  <a:cubicBezTo>
                    <a:pt x="5890" y="3560"/>
                    <a:pt x="5913" y="3583"/>
                    <a:pt x="5913" y="3606"/>
                  </a:cubicBezTo>
                  <a:cubicBezTo>
                    <a:pt x="5920" y="3651"/>
                    <a:pt x="5945" y="3671"/>
                    <a:pt x="5981" y="3671"/>
                  </a:cubicBezTo>
                  <a:cubicBezTo>
                    <a:pt x="6055" y="3671"/>
                    <a:pt x="6178" y="3584"/>
                    <a:pt x="6301" y="3446"/>
                  </a:cubicBezTo>
                  <a:cubicBezTo>
                    <a:pt x="6666" y="3263"/>
                    <a:pt x="6917" y="2898"/>
                    <a:pt x="6917" y="2487"/>
                  </a:cubicBezTo>
                  <a:lnTo>
                    <a:pt x="6917" y="1871"/>
                  </a:lnTo>
                  <a:lnTo>
                    <a:pt x="6894" y="1871"/>
                  </a:lnTo>
                  <a:cubicBezTo>
                    <a:pt x="6780" y="1369"/>
                    <a:pt x="6369" y="981"/>
                    <a:pt x="5821" y="935"/>
                  </a:cubicBezTo>
                  <a:lnTo>
                    <a:pt x="5662" y="935"/>
                  </a:lnTo>
                  <a:cubicBezTo>
                    <a:pt x="5151" y="486"/>
                    <a:pt x="4769" y="1"/>
                    <a:pt x="3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8"/>
            <p:cNvSpPr/>
            <p:nvPr/>
          </p:nvSpPr>
          <p:spPr>
            <a:xfrm>
              <a:off x="697440" y="1768373"/>
              <a:ext cx="326860" cy="479278"/>
            </a:xfrm>
            <a:custGeom>
              <a:avLst/>
              <a:gdLst/>
              <a:ahLst/>
              <a:cxnLst/>
              <a:rect l="l" t="t" r="r" b="b"/>
              <a:pathLst>
                <a:path w="6575" h="9641" extrusionOk="0">
                  <a:moveTo>
                    <a:pt x="2169" y="1"/>
                  </a:moveTo>
                  <a:lnTo>
                    <a:pt x="2169" y="2078"/>
                  </a:lnTo>
                  <a:lnTo>
                    <a:pt x="1028" y="2078"/>
                  </a:lnTo>
                  <a:cubicBezTo>
                    <a:pt x="937" y="2078"/>
                    <a:pt x="845" y="2101"/>
                    <a:pt x="777" y="2123"/>
                  </a:cubicBezTo>
                  <a:cubicBezTo>
                    <a:pt x="320" y="2215"/>
                    <a:pt x="1" y="2625"/>
                    <a:pt x="1" y="3105"/>
                  </a:cubicBezTo>
                  <a:lnTo>
                    <a:pt x="1" y="3219"/>
                  </a:lnTo>
                  <a:cubicBezTo>
                    <a:pt x="1" y="3767"/>
                    <a:pt x="457" y="4246"/>
                    <a:pt x="1028" y="4246"/>
                  </a:cubicBezTo>
                  <a:lnTo>
                    <a:pt x="1302" y="4246"/>
                  </a:lnTo>
                  <a:lnTo>
                    <a:pt x="1028" y="7670"/>
                  </a:lnTo>
                  <a:cubicBezTo>
                    <a:pt x="937" y="8674"/>
                    <a:pt x="1690" y="9542"/>
                    <a:pt x="2694" y="9633"/>
                  </a:cubicBezTo>
                  <a:lnTo>
                    <a:pt x="2877" y="9633"/>
                  </a:lnTo>
                  <a:cubicBezTo>
                    <a:pt x="2931" y="9638"/>
                    <a:pt x="2985" y="9640"/>
                    <a:pt x="3038" y="9640"/>
                  </a:cubicBezTo>
                  <a:cubicBezTo>
                    <a:pt x="3954" y="9640"/>
                    <a:pt x="4752" y="8916"/>
                    <a:pt x="4817" y="7967"/>
                  </a:cubicBezTo>
                  <a:lnTo>
                    <a:pt x="4931" y="6688"/>
                  </a:lnTo>
                  <a:cubicBezTo>
                    <a:pt x="5844" y="6666"/>
                    <a:pt x="6574" y="5935"/>
                    <a:pt x="6574" y="5022"/>
                  </a:cubicBezTo>
                  <a:lnTo>
                    <a:pt x="6574" y="1005"/>
                  </a:lnTo>
                  <a:cubicBezTo>
                    <a:pt x="6574" y="914"/>
                    <a:pt x="6552" y="822"/>
                    <a:pt x="6552" y="731"/>
                  </a:cubicBezTo>
                  <a:cubicBezTo>
                    <a:pt x="6415" y="777"/>
                    <a:pt x="6278" y="822"/>
                    <a:pt x="6118" y="822"/>
                  </a:cubicBezTo>
                  <a:lnTo>
                    <a:pt x="5661" y="822"/>
                  </a:lnTo>
                  <a:cubicBezTo>
                    <a:pt x="5251" y="822"/>
                    <a:pt x="4908" y="548"/>
                    <a:pt x="4817" y="183"/>
                  </a:cubicBezTo>
                  <a:cubicBezTo>
                    <a:pt x="4612" y="411"/>
                    <a:pt x="4315" y="571"/>
                    <a:pt x="3972" y="571"/>
                  </a:cubicBezTo>
                  <a:lnTo>
                    <a:pt x="2991" y="571"/>
                  </a:lnTo>
                  <a:cubicBezTo>
                    <a:pt x="2626" y="571"/>
                    <a:pt x="2306" y="343"/>
                    <a:pt x="216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8"/>
            <p:cNvSpPr/>
            <p:nvPr/>
          </p:nvSpPr>
          <p:spPr>
            <a:xfrm>
              <a:off x="737162" y="1904937"/>
              <a:ext cx="26149" cy="40516"/>
            </a:xfrm>
            <a:custGeom>
              <a:avLst/>
              <a:gdLst/>
              <a:ahLst/>
              <a:cxnLst/>
              <a:rect l="l" t="t" r="r" b="b"/>
              <a:pathLst>
                <a:path w="526" h="815" extrusionOk="0">
                  <a:moveTo>
                    <a:pt x="69" y="0"/>
                  </a:moveTo>
                  <a:cubicBezTo>
                    <a:pt x="50" y="0"/>
                    <a:pt x="33" y="6"/>
                    <a:pt x="24" y="15"/>
                  </a:cubicBezTo>
                  <a:cubicBezTo>
                    <a:pt x="1" y="61"/>
                    <a:pt x="1" y="107"/>
                    <a:pt x="24" y="130"/>
                  </a:cubicBezTo>
                  <a:lnTo>
                    <a:pt x="343" y="495"/>
                  </a:lnTo>
                  <a:lnTo>
                    <a:pt x="69" y="655"/>
                  </a:lnTo>
                  <a:cubicBezTo>
                    <a:pt x="24" y="677"/>
                    <a:pt x="24" y="746"/>
                    <a:pt x="46" y="769"/>
                  </a:cubicBezTo>
                  <a:cubicBezTo>
                    <a:pt x="46" y="792"/>
                    <a:pt x="69" y="814"/>
                    <a:pt x="92" y="814"/>
                  </a:cubicBezTo>
                  <a:cubicBezTo>
                    <a:pt x="115" y="814"/>
                    <a:pt x="138" y="792"/>
                    <a:pt x="138" y="792"/>
                  </a:cubicBezTo>
                  <a:lnTo>
                    <a:pt x="503" y="563"/>
                  </a:lnTo>
                  <a:cubicBezTo>
                    <a:pt x="526" y="563"/>
                    <a:pt x="526" y="540"/>
                    <a:pt x="526" y="518"/>
                  </a:cubicBezTo>
                  <a:cubicBezTo>
                    <a:pt x="526" y="495"/>
                    <a:pt x="526" y="472"/>
                    <a:pt x="503" y="449"/>
                  </a:cubicBezTo>
                  <a:lnTo>
                    <a:pt x="138" y="38"/>
                  </a:lnTo>
                  <a:cubicBezTo>
                    <a:pt x="124" y="12"/>
                    <a:pt x="9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8"/>
            <p:cNvSpPr/>
            <p:nvPr/>
          </p:nvSpPr>
          <p:spPr>
            <a:xfrm>
              <a:off x="924385" y="1874761"/>
              <a:ext cx="39770" cy="78645"/>
            </a:xfrm>
            <a:custGeom>
              <a:avLst/>
              <a:gdLst/>
              <a:ahLst/>
              <a:cxnLst/>
              <a:rect l="l" t="t" r="r" b="b"/>
              <a:pathLst>
                <a:path w="800" h="1582" extrusionOk="0">
                  <a:moveTo>
                    <a:pt x="528" y="0"/>
                  </a:moveTo>
                  <a:cubicBezTo>
                    <a:pt x="520" y="0"/>
                    <a:pt x="511" y="2"/>
                    <a:pt x="503" y="6"/>
                  </a:cubicBezTo>
                  <a:cubicBezTo>
                    <a:pt x="457" y="6"/>
                    <a:pt x="435" y="52"/>
                    <a:pt x="457" y="97"/>
                  </a:cubicBezTo>
                  <a:lnTo>
                    <a:pt x="617" y="1102"/>
                  </a:lnTo>
                  <a:cubicBezTo>
                    <a:pt x="640" y="1170"/>
                    <a:pt x="617" y="1262"/>
                    <a:pt x="572" y="1330"/>
                  </a:cubicBezTo>
                  <a:cubicBezTo>
                    <a:pt x="503" y="1376"/>
                    <a:pt x="435" y="1421"/>
                    <a:pt x="366" y="1421"/>
                  </a:cubicBezTo>
                  <a:lnTo>
                    <a:pt x="69" y="1421"/>
                  </a:lnTo>
                  <a:cubicBezTo>
                    <a:pt x="24" y="1421"/>
                    <a:pt x="1" y="1467"/>
                    <a:pt x="1" y="1490"/>
                  </a:cubicBezTo>
                  <a:cubicBezTo>
                    <a:pt x="1" y="1535"/>
                    <a:pt x="24" y="1581"/>
                    <a:pt x="69" y="1581"/>
                  </a:cubicBezTo>
                  <a:lnTo>
                    <a:pt x="366" y="1581"/>
                  </a:lnTo>
                  <a:cubicBezTo>
                    <a:pt x="480" y="1581"/>
                    <a:pt x="594" y="1513"/>
                    <a:pt x="686" y="1421"/>
                  </a:cubicBezTo>
                  <a:cubicBezTo>
                    <a:pt x="754" y="1330"/>
                    <a:pt x="800" y="1193"/>
                    <a:pt x="777" y="1079"/>
                  </a:cubicBezTo>
                  <a:lnTo>
                    <a:pt x="594" y="75"/>
                  </a:lnTo>
                  <a:cubicBezTo>
                    <a:pt x="594" y="37"/>
                    <a:pt x="564" y="0"/>
                    <a:pt x="5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8"/>
            <p:cNvSpPr/>
            <p:nvPr/>
          </p:nvSpPr>
          <p:spPr>
            <a:xfrm>
              <a:off x="976585" y="1898872"/>
              <a:ext cx="22768" cy="2068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183" y="0"/>
                  </a:moveTo>
                  <a:cubicBezTo>
                    <a:pt x="69" y="23"/>
                    <a:pt x="1" y="137"/>
                    <a:pt x="24" y="252"/>
                  </a:cubicBezTo>
                  <a:cubicBezTo>
                    <a:pt x="44" y="351"/>
                    <a:pt x="133" y="416"/>
                    <a:pt x="231" y="416"/>
                  </a:cubicBezTo>
                  <a:cubicBezTo>
                    <a:pt x="245" y="416"/>
                    <a:pt x="260" y="414"/>
                    <a:pt x="275" y="411"/>
                  </a:cubicBezTo>
                  <a:cubicBezTo>
                    <a:pt x="389" y="411"/>
                    <a:pt x="457" y="297"/>
                    <a:pt x="435" y="183"/>
                  </a:cubicBezTo>
                  <a:cubicBezTo>
                    <a:pt x="412" y="69"/>
                    <a:pt x="298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8"/>
            <p:cNvSpPr/>
            <p:nvPr/>
          </p:nvSpPr>
          <p:spPr>
            <a:xfrm rot="-9899917">
              <a:off x="907383" y="2039811"/>
              <a:ext cx="27292" cy="10042"/>
            </a:xfrm>
            <a:custGeom>
              <a:avLst/>
              <a:gdLst/>
              <a:ahLst/>
              <a:cxnLst/>
              <a:rect l="l" t="t" r="r" b="b"/>
              <a:pathLst>
                <a:path w="549" h="202" extrusionOk="0">
                  <a:moveTo>
                    <a:pt x="324" y="1"/>
                  </a:moveTo>
                  <a:cubicBezTo>
                    <a:pt x="229" y="1"/>
                    <a:pt x="117" y="29"/>
                    <a:pt x="23" y="133"/>
                  </a:cubicBezTo>
                  <a:cubicBezTo>
                    <a:pt x="0" y="156"/>
                    <a:pt x="0" y="178"/>
                    <a:pt x="23" y="201"/>
                  </a:cubicBezTo>
                  <a:lnTo>
                    <a:pt x="69" y="201"/>
                  </a:lnTo>
                  <a:cubicBezTo>
                    <a:pt x="160" y="110"/>
                    <a:pt x="263" y="87"/>
                    <a:pt x="343" y="87"/>
                  </a:cubicBezTo>
                  <a:cubicBezTo>
                    <a:pt x="423" y="87"/>
                    <a:pt x="480" y="110"/>
                    <a:pt x="480" y="110"/>
                  </a:cubicBezTo>
                  <a:cubicBezTo>
                    <a:pt x="491" y="121"/>
                    <a:pt x="497" y="127"/>
                    <a:pt x="503" y="127"/>
                  </a:cubicBezTo>
                  <a:cubicBezTo>
                    <a:pt x="508" y="127"/>
                    <a:pt x="514" y="121"/>
                    <a:pt x="525" y="110"/>
                  </a:cubicBezTo>
                  <a:cubicBezTo>
                    <a:pt x="525" y="110"/>
                    <a:pt x="548" y="110"/>
                    <a:pt x="548" y="87"/>
                  </a:cubicBezTo>
                  <a:cubicBezTo>
                    <a:pt x="548" y="64"/>
                    <a:pt x="548" y="41"/>
                    <a:pt x="525" y="41"/>
                  </a:cubicBezTo>
                  <a:cubicBezTo>
                    <a:pt x="525" y="41"/>
                    <a:pt x="437" y="1"/>
                    <a:pt x="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8"/>
            <p:cNvSpPr/>
            <p:nvPr/>
          </p:nvSpPr>
          <p:spPr>
            <a:xfrm>
              <a:off x="837037" y="1835437"/>
              <a:ext cx="86301" cy="36738"/>
            </a:xfrm>
            <a:custGeom>
              <a:avLst/>
              <a:gdLst/>
              <a:ahLst/>
              <a:cxnLst/>
              <a:rect l="l" t="t" r="r" b="b"/>
              <a:pathLst>
                <a:path w="1736" h="739" extrusionOk="0">
                  <a:moveTo>
                    <a:pt x="1018" y="1"/>
                  </a:moveTo>
                  <a:cubicBezTo>
                    <a:pt x="948" y="1"/>
                    <a:pt x="874" y="7"/>
                    <a:pt x="799" y="21"/>
                  </a:cubicBezTo>
                  <a:cubicBezTo>
                    <a:pt x="411" y="90"/>
                    <a:pt x="160" y="272"/>
                    <a:pt x="92" y="432"/>
                  </a:cubicBezTo>
                  <a:cubicBezTo>
                    <a:pt x="0" y="592"/>
                    <a:pt x="69" y="706"/>
                    <a:pt x="160" y="729"/>
                  </a:cubicBezTo>
                  <a:cubicBezTo>
                    <a:pt x="194" y="735"/>
                    <a:pt x="229" y="738"/>
                    <a:pt x="265" y="738"/>
                  </a:cubicBezTo>
                  <a:cubicBezTo>
                    <a:pt x="352" y="738"/>
                    <a:pt x="445" y="722"/>
                    <a:pt x="525" y="706"/>
                  </a:cubicBezTo>
                  <a:cubicBezTo>
                    <a:pt x="662" y="683"/>
                    <a:pt x="799" y="637"/>
                    <a:pt x="891" y="637"/>
                  </a:cubicBezTo>
                  <a:cubicBezTo>
                    <a:pt x="1005" y="615"/>
                    <a:pt x="1142" y="592"/>
                    <a:pt x="1279" y="592"/>
                  </a:cubicBezTo>
                  <a:cubicBezTo>
                    <a:pt x="1393" y="569"/>
                    <a:pt x="1530" y="569"/>
                    <a:pt x="1621" y="500"/>
                  </a:cubicBezTo>
                  <a:cubicBezTo>
                    <a:pt x="1712" y="455"/>
                    <a:pt x="1735" y="318"/>
                    <a:pt x="1598" y="204"/>
                  </a:cubicBezTo>
                  <a:cubicBezTo>
                    <a:pt x="1507" y="95"/>
                    <a:pt x="1287" y="1"/>
                    <a:pt x="1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8"/>
            <p:cNvSpPr/>
            <p:nvPr/>
          </p:nvSpPr>
          <p:spPr>
            <a:xfrm>
              <a:off x="968680" y="1843789"/>
              <a:ext cx="60152" cy="29480"/>
            </a:xfrm>
            <a:custGeom>
              <a:avLst/>
              <a:gdLst/>
              <a:ahLst/>
              <a:cxnLst/>
              <a:rect l="l" t="t" r="r" b="b"/>
              <a:pathLst>
                <a:path w="1210" h="593" extrusionOk="0">
                  <a:moveTo>
                    <a:pt x="527" y="1"/>
                  </a:moveTo>
                  <a:cubicBezTo>
                    <a:pt x="332" y="1"/>
                    <a:pt x="166" y="75"/>
                    <a:pt x="91" y="150"/>
                  </a:cubicBezTo>
                  <a:cubicBezTo>
                    <a:pt x="0" y="264"/>
                    <a:pt x="23" y="355"/>
                    <a:pt x="69" y="401"/>
                  </a:cubicBezTo>
                  <a:cubicBezTo>
                    <a:pt x="137" y="447"/>
                    <a:pt x="228" y="447"/>
                    <a:pt x="320" y="469"/>
                  </a:cubicBezTo>
                  <a:cubicBezTo>
                    <a:pt x="411" y="469"/>
                    <a:pt x="502" y="492"/>
                    <a:pt x="571" y="492"/>
                  </a:cubicBezTo>
                  <a:cubicBezTo>
                    <a:pt x="662" y="515"/>
                    <a:pt x="730" y="538"/>
                    <a:pt x="822" y="561"/>
                  </a:cubicBezTo>
                  <a:cubicBezTo>
                    <a:pt x="886" y="577"/>
                    <a:pt x="951" y="593"/>
                    <a:pt x="1007" y="593"/>
                  </a:cubicBezTo>
                  <a:cubicBezTo>
                    <a:pt x="1031" y="593"/>
                    <a:pt x="1053" y="590"/>
                    <a:pt x="1073" y="584"/>
                  </a:cubicBezTo>
                  <a:cubicBezTo>
                    <a:pt x="1164" y="561"/>
                    <a:pt x="1210" y="469"/>
                    <a:pt x="1141" y="332"/>
                  </a:cubicBezTo>
                  <a:cubicBezTo>
                    <a:pt x="1096" y="218"/>
                    <a:pt x="913" y="59"/>
                    <a:pt x="662" y="13"/>
                  </a:cubicBezTo>
                  <a:cubicBezTo>
                    <a:pt x="616" y="5"/>
                    <a:pt x="571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8"/>
            <p:cNvSpPr/>
            <p:nvPr/>
          </p:nvSpPr>
          <p:spPr>
            <a:xfrm>
              <a:off x="884663" y="1898872"/>
              <a:ext cx="23912" cy="22917"/>
            </a:xfrm>
            <a:custGeom>
              <a:avLst/>
              <a:gdLst/>
              <a:ahLst/>
              <a:cxnLst/>
              <a:rect l="l" t="t" r="r" b="b"/>
              <a:pathLst>
                <a:path w="481" h="461" extrusionOk="0">
                  <a:moveTo>
                    <a:pt x="252" y="0"/>
                  </a:moveTo>
                  <a:cubicBezTo>
                    <a:pt x="115" y="0"/>
                    <a:pt x="24" y="92"/>
                    <a:pt x="1" y="206"/>
                  </a:cubicBezTo>
                  <a:cubicBezTo>
                    <a:pt x="1" y="343"/>
                    <a:pt x="92" y="457"/>
                    <a:pt x="206" y="457"/>
                  </a:cubicBezTo>
                  <a:cubicBezTo>
                    <a:pt x="221" y="459"/>
                    <a:pt x="234" y="460"/>
                    <a:pt x="248" y="460"/>
                  </a:cubicBezTo>
                  <a:cubicBezTo>
                    <a:pt x="366" y="460"/>
                    <a:pt x="457" y="374"/>
                    <a:pt x="457" y="252"/>
                  </a:cubicBezTo>
                  <a:cubicBezTo>
                    <a:pt x="480" y="115"/>
                    <a:pt x="366" y="23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8"/>
            <p:cNvSpPr/>
            <p:nvPr/>
          </p:nvSpPr>
          <p:spPr>
            <a:xfrm>
              <a:off x="884663" y="1919503"/>
              <a:ext cx="20482" cy="4375"/>
            </a:xfrm>
            <a:custGeom>
              <a:avLst/>
              <a:gdLst/>
              <a:ahLst/>
              <a:cxnLst/>
              <a:rect l="l" t="t" r="r" b="b"/>
              <a:pathLst>
                <a:path w="412" h="88" extrusionOk="0">
                  <a:moveTo>
                    <a:pt x="198" y="0"/>
                  </a:moveTo>
                  <a:cubicBezTo>
                    <a:pt x="84" y="0"/>
                    <a:pt x="1" y="65"/>
                    <a:pt x="1" y="65"/>
                  </a:cubicBezTo>
                  <a:lnTo>
                    <a:pt x="412" y="88"/>
                  </a:lnTo>
                  <a:cubicBezTo>
                    <a:pt x="337" y="21"/>
                    <a:pt x="262" y="0"/>
                    <a:pt x="198" y="0"/>
                  </a:cubicBezTo>
                  <a:close/>
                </a:path>
              </a:pathLst>
            </a:custGeom>
            <a:solidFill>
              <a:srgbClr val="E8A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8"/>
            <p:cNvSpPr/>
            <p:nvPr/>
          </p:nvSpPr>
          <p:spPr>
            <a:xfrm>
              <a:off x="880139" y="1915576"/>
              <a:ext cx="28436" cy="11732"/>
            </a:xfrm>
            <a:custGeom>
              <a:avLst/>
              <a:gdLst/>
              <a:ahLst/>
              <a:cxnLst/>
              <a:rect l="l" t="t" r="r" b="b"/>
              <a:pathLst>
                <a:path w="572" h="236" extrusionOk="0">
                  <a:moveTo>
                    <a:pt x="280" y="0"/>
                  </a:moveTo>
                  <a:cubicBezTo>
                    <a:pt x="181" y="0"/>
                    <a:pt x="96" y="38"/>
                    <a:pt x="46" y="75"/>
                  </a:cubicBezTo>
                  <a:cubicBezTo>
                    <a:pt x="1" y="98"/>
                    <a:pt x="1" y="144"/>
                    <a:pt x="24" y="189"/>
                  </a:cubicBezTo>
                  <a:cubicBezTo>
                    <a:pt x="40" y="206"/>
                    <a:pt x="67" y="222"/>
                    <a:pt x="98" y="222"/>
                  </a:cubicBezTo>
                  <a:cubicBezTo>
                    <a:pt x="111" y="222"/>
                    <a:pt x="124" y="219"/>
                    <a:pt x="138" y="212"/>
                  </a:cubicBezTo>
                  <a:cubicBezTo>
                    <a:pt x="151" y="199"/>
                    <a:pt x="205" y="161"/>
                    <a:pt x="274" y="161"/>
                  </a:cubicBezTo>
                  <a:cubicBezTo>
                    <a:pt x="322" y="161"/>
                    <a:pt x="378" y="179"/>
                    <a:pt x="434" y="235"/>
                  </a:cubicBezTo>
                  <a:lnTo>
                    <a:pt x="503" y="235"/>
                  </a:lnTo>
                  <a:cubicBezTo>
                    <a:pt x="503" y="235"/>
                    <a:pt x="526" y="235"/>
                    <a:pt x="548" y="212"/>
                  </a:cubicBezTo>
                  <a:cubicBezTo>
                    <a:pt x="571" y="189"/>
                    <a:pt x="571" y="144"/>
                    <a:pt x="548" y="98"/>
                  </a:cubicBezTo>
                  <a:cubicBezTo>
                    <a:pt x="456" y="26"/>
                    <a:pt x="363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8"/>
            <p:cNvSpPr/>
            <p:nvPr/>
          </p:nvSpPr>
          <p:spPr>
            <a:xfrm>
              <a:off x="980015" y="1919553"/>
              <a:ext cx="17051" cy="2038"/>
            </a:xfrm>
            <a:custGeom>
              <a:avLst/>
              <a:gdLst/>
              <a:ahLst/>
              <a:cxnLst/>
              <a:rect l="l" t="t" r="r" b="b"/>
              <a:pathLst>
                <a:path w="343" h="41" extrusionOk="0">
                  <a:moveTo>
                    <a:pt x="183" y="0"/>
                  </a:moveTo>
                  <a:cubicBezTo>
                    <a:pt x="81" y="0"/>
                    <a:pt x="0" y="41"/>
                    <a:pt x="0" y="41"/>
                  </a:cubicBezTo>
                  <a:lnTo>
                    <a:pt x="343" y="41"/>
                  </a:lnTo>
                  <a:cubicBezTo>
                    <a:pt x="289" y="11"/>
                    <a:pt x="234" y="0"/>
                    <a:pt x="183" y="0"/>
                  </a:cubicBezTo>
                  <a:close/>
                </a:path>
              </a:pathLst>
            </a:custGeom>
            <a:solidFill>
              <a:srgbClr val="E8A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8"/>
            <p:cNvSpPr/>
            <p:nvPr/>
          </p:nvSpPr>
          <p:spPr>
            <a:xfrm>
              <a:off x="975491" y="1916123"/>
              <a:ext cx="26099" cy="10042"/>
            </a:xfrm>
            <a:custGeom>
              <a:avLst/>
              <a:gdLst/>
              <a:ahLst/>
              <a:cxnLst/>
              <a:rect l="l" t="t" r="r" b="b"/>
              <a:pathLst>
                <a:path w="525" h="202" extrusionOk="0">
                  <a:moveTo>
                    <a:pt x="281" y="1"/>
                  </a:moveTo>
                  <a:cubicBezTo>
                    <a:pt x="157" y="1"/>
                    <a:pt x="61" y="42"/>
                    <a:pt x="46" y="42"/>
                  </a:cubicBezTo>
                  <a:cubicBezTo>
                    <a:pt x="23" y="64"/>
                    <a:pt x="0" y="110"/>
                    <a:pt x="23" y="133"/>
                  </a:cubicBezTo>
                  <a:cubicBezTo>
                    <a:pt x="40" y="166"/>
                    <a:pt x="68" y="187"/>
                    <a:pt x="92" y="187"/>
                  </a:cubicBezTo>
                  <a:cubicBezTo>
                    <a:pt x="100" y="187"/>
                    <a:pt x="108" y="185"/>
                    <a:pt x="114" y="178"/>
                  </a:cubicBezTo>
                  <a:cubicBezTo>
                    <a:pt x="114" y="178"/>
                    <a:pt x="185" y="148"/>
                    <a:pt x="273" y="148"/>
                  </a:cubicBezTo>
                  <a:cubicBezTo>
                    <a:pt x="317" y="148"/>
                    <a:pt x="365" y="156"/>
                    <a:pt x="411" y="178"/>
                  </a:cubicBezTo>
                  <a:cubicBezTo>
                    <a:pt x="411" y="201"/>
                    <a:pt x="434" y="201"/>
                    <a:pt x="434" y="201"/>
                  </a:cubicBezTo>
                  <a:cubicBezTo>
                    <a:pt x="479" y="201"/>
                    <a:pt x="502" y="178"/>
                    <a:pt x="502" y="156"/>
                  </a:cubicBezTo>
                  <a:cubicBezTo>
                    <a:pt x="525" y="110"/>
                    <a:pt x="525" y="64"/>
                    <a:pt x="479" y="42"/>
                  </a:cubicBezTo>
                  <a:cubicBezTo>
                    <a:pt x="411" y="11"/>
                    <a:pt x="342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8"/>
            <p:cNvSpPr/>
            <p:nvPr/>
          </p:nvSpPr>
          <p:spPr>
            <a:xfrm>
              <a:off x="860850" y="1955844"/>
              <a:ext cx="68156" cy="43846"/>
            </a:xfrm>
            <a:custGeom>
              <a:avLst/>
              <a:gdLst/>
              <a:ahLst/>
              <a:cxnLst/>
              <a:rect l="l" t="t" r="r" b="b"/>
              <a:pathLst>
                <a:path w="1371" h="882" extrusionOk="0">
                  <a:moveTo>
                    <a:pt x="392" y="0"/>
                  </a:moveTo>
                  <a:cubicBezTo>
                    <a:pt x="359" y="0"/>
                    <a:pt x="326" y="13"/>
                    <a:pt x="297" y="41"/>
                  </a:cubicBezTo>
                  <a:cubicBezTo>
                    <a:pt x="115" y="156"/>
                    <a:pt x="1" y="544"/>
                    <a:pt x="571" y="795"/>
                  </a:cubicBezTo>
                  <a:cubicBezTo>
                    <a:pt x="695" y="856"/>
                    <a:pt x="802" y="881"/>
                    <a:pt x="893" y="881"/>
                  </a:cubicBezTo>
                  <a:cubicBezTo>
                    <a:pt x="1141" y="881"/>
                    <a:pt x="1281" y="700"/>
                    <a:pt x="1347" y="566"/>
                  </a:cubicBezTo>
                  <a:cubicBezTo>
                    <a:pt x="1370" y="498"/>
                    <a:pt x="1325" y="384"/>
                    <a:pt x="1233" y="384"/>
                  </a:cubicBezTo>
                  <a:cubicBezTo>
                    <a:pt x="891" y="338"/>
                    <a:pt x="640" y="156"/>
                    <a:pt x="526" y="64"/>
                  </a:cubicBezTo>
                  <a:cubicBezTo>
                    <a:pt x="486" y="24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8"/>
            <p:cNvSpPr/>
            <p:nvPr/>
          </p:nvSpPr>
          <p:spPr>
            <a:xfrm>
              <a:off x="694059" y="2132129"/>
              <a:ext cx="288233" cy="179760"/>
            </a:xfrm>
            <a:custGeom>
              <a:avLst/>
              <a:gdLst/>
              <a:ahLst/>
              <a:cxnLst/>
              <a:rect l="l" t="t" r="r" b="b"/>
              <a:pathLst>
                <a:path w="5798" h="3616" extrusionOk="0">
                  <a:moveTo>
                    <a:pt x="891" y="0"/>
                  </a:moveTo>
                  <a:cubicBezTo>
                    <a:pt x="820" y="0"/>
                    <a:pt x="738" y="41"/>
                    <a:pt x="708" y="102"/>
                  </a:cubicBezTo>
                  <a:lnTo>
                    <a:pt x="69" y="1426"/>
                  </a:lnTo>
                  <a:cubicBezTo>
                    <a:pt x="0" y="1563"/>
                    <a:pt x="23" y="1745"/>
                    <a:pt x="114" y="1859"/>
                  </a:cubicBezTo>
                  <a:lnTo>
                    <a:pt x="1484" y="3480"/>
                  </a:lnTo>
                  <a:cubicBezTo>
                    <a:pt x="1560" y="3569"/>
                    <a:pt x="1665" y="3616"/>
                    <a:pt x="1770" y="3616"/>
                  </a:cubicBezTo>
                  <a:cubicBezTo>
                    <a:pt x="1854" y="3616"/>
                    <a:pt x="1938" y="3586"/>
                    <a:pt x="2009" y="3526"/>
                  </a:cubicBezTo>
                  <a:lnTo>
                    <a:pt x="3310" y="2339"/>
                  </a:lnTo>
                  <a:cubicBezTo>
                    <a:pt x="3321" y="2316"/>
                    <a:pt x="3339" y="2304"/>
                    <a:pt x="3356" y="2304"/>
                  </a:cubicBezTo>
                  <a:cubicBezTo>
                    <a:pt x="3373" y="2304"/>
                    <a:pt x="3390" y="2316"/>
                    <a:pt x="3401" y="2339"/>
                  </a:cubicBezTo>
                  <a:lnTo>
                    <a:pt x="4223" y="3252"/>
                  </a:lnTo>
                  <a:cubicBezTo>
                    <a:pt x="4267" y="3318"/>
                    <a:pt x="4327" y="3352"/>
                    <a:pt x="4387" y="3352"/>
                  </a:cubicBezTo>
                  <a:cubicBezTo>
                    <a:pt x="4452" y="3352"/>
                    <a:pt x="4518" y="3312"/>
                    <a:pt x="4565" y="3229"/>
                  </a:cubicBezTo>
                  <a:lnTo>
                    <a:pt x="5684" y="1973"/>
                  </a:lnTo>
                  <a:cubicBezTo>
                    <a:pt x="5775" y="1859"/>
                    <a:pt x="5798" y="1722"/>
                    <a:pt x="5752" y="1585"/>
                  </a:cubicBezTo>
                  <a:lnTo>
                    <a:pt x="5319" y="467"/>
                  </a:lnTo>
                  <a:cubicBezTo>
                    <a:pt x="5303" y="329"/>
                    <a:pt x="5205" y="242"/>
                    <a:pt x="5101" y="242"/>
                  </a:cubicBezTo>
                  <a:cubicBezTo>
                    <a:pt x="5050" y="242"/>
                    <a:pt x="4998" y="262"/>
                    <a:pt x="4953" y="307"/>
                  </a:cubicBezTo>
                  <a:lnTo>
                    <a:pt x="3378" y="1951"/>
                  </a:lnTo>
                  <a:cubicBezTo>
                    <a:pt x="3367" y="1962"/>
                    <a:pt x="3356" y="1968"/>
                    <a:pt x="3347" y="1968"/>
                  </a:cubicBezTo>
                  <a:cubicBezTo>
                    <a:pt x="3339" y="1968"/>
                    <a:pt x="3333" y="1962"/>
                    <a:pt x="3333" y="1951"/>
                  </a:cubicBezTo>
                  <a:lnTo>
                    <a:pt x="982" y="33"/>
                  </a:lnTo>
                  <a:cubicBezTo>
                    <a:pt x="959" y="10"/>
                    <a:pt x="926" y="0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8"/>
            <p:cNvSpPr/>
            <p:nvPr/>
          </p:nvSpPr>
          <p:spPr>
            <a:xfrm>
              <a:off x="999304" y="2353903"/>
              <a:ext cx="180456" cy="28436"/>
            </a:xfrm>
            <a:custGeom>
              <a:avLst/>
              <a:gdLst/>
              <a:ahLst/>
              <a:cxnLst/>
              <a:rect l="l" t="t" r="r" b="b"/>
              <a:pathLst>
                <a:path w="3630" h="572" extrusionOk="0">
                  <a:moveTo>
                    <a:pt x="137" y="0"/>
                  </a:moveTo>
                  <a:cubicBezTo>
                    <a:pt x="69" y="0"/>
                    <a:pt x="0" y="69"/>
                    <a:pt x="0" y="137"/>
                  </a:cubicBezTo>
                  <a:lnTo>
                    <a:pt x="0" y="434"/>
                  </a:lnTo>
                  <a:cubicBezTo>
                    <a:pt x="0" y="525"/>
                    <a:pt x="69" y="571"/>
                    <a:pt x="137" y="571"/>
                  </a:cubicBezTo>
                  <a:lnTo>
                    <a:pt x="3493" y="571"/>
                  </a:lnTo>
                  <a:cubicBezTo>
                    <a:pt x="3561" y="571"/>
                    <a:pt x="3630" y="525"/>
                    <a:pt x="3630" y="434"/>
                  </a:cubicBezTo>
                  <a:lnTo>
                    <a:pt x="3630" y="137"/>
                  </a:lnTo>
                  <a:cubicBezTo>
                    <a:pt x="3630" y="69"/>
                    <a:pt x="3561" y="0"/>
                    <a:pt x="349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8"/>
            <p:cNvSpPr/>
            <p:nvPr/>
          </p:nvSpPr>
          <p:spPr>
            <a:xfrm>
              <a:off x="985682" y="2390194"/>
              <a:ext cx="207699" cy="245182"/>
            </a:xfrm>
            <a:custGeom>
              <a:avLst/>
              <a:gdLst/>
              <a:ahLst/>
              <a:cxnLst/>
              <a:rect l="l" t="t" r="r" b="b"/>
              <a:pathLst>
                <a:path w="4178" h="4932" extrusionOk="0">
                  <a:moveTo>
                    <a:pt x="0" y="1"/>
                  </a:moveTo>
                  <a:lnTo>
                    <a:pt x="571" y="4931"/>
                  </a:lnTo>
                  <a:lnTo>
                    <a:pt x="3607" y="4931"/>
                  </a:lnTo>
                  <a:lnTo>
                    <a:pt x="417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8"/>
            <p:cNvSpPr/>
            <p:nvPr/>
          </p:nvSpPr>
          <p:spPr>
            <a:xfrm>
              <a:off x="969774" y="2376572"/>
              <a:ext cx="239515" cy="40913"/>
            </a:xfrm>
            <a:custGeom>
              <a:avLst/>
              <a:gdLst/>
              <a:ahLst/>
              <a:cxnLst/>
              <a:rect l="l" t="t" r="r" b="b"/>
              <a:pathLst>
                <a:path w="4818" h="823" extrusionOk="0">
                  <a:moveTo>
                    <a:pt x="412" y="1"/>
                  </a:moveTo>
                  <a:cubicBezTo>
                    <a:pt x="183" y="1"/>
                    <a:pt x="1" y="184"/>
                    <a:pt x="1" y="412"/>
                  </a:cubicBezTo>
                  <a:cubicBezTo>
                    <a:pt x="1" y="640"/>
                    <a:pt x="183" y="823"/>
                    <a:pt x="412" y="823"/>
                  </a:cubicBezTo>
                  <a:lnTo>
                    <a:pt x="4406" y="823"/>
                  </a:lnTo>
                  <a:cubicBezTo>
                    <a:pt x="4634" y="823"/>
                    <a:pt x="4817" y="640"/>
                    <a:pt x="4817" y="412"/>
                  </a:cubicBezTo>
                  <a:cubicBezTo>
                    <a:pt x="4817" y="184"/>
                    <a:pt x="4634" y="1"/>
                    <a:pt x="440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8"/>
            <p:cNvSpPr/>
            <p:nvPr/>
          </p:nvSpPr>
          <p:spPr>
            <a:xfrm>
              <a:off x="1042406" y="2451491"/>
              <a:ext cx="94255" cy="94205"/>
            </a:xfrm>
            <a:custGeom>
              <a:avLst/>
              <a:gdLst/>
              <a:ahLst/>
              <a:cxnLst/>
              <a:rect l="l" t="t" r="r" b="b"/>
              <a:pathLst>
                <a:path w="1896" h="1895" extrusionOk="0">
                  <a:moveTo>
                    <a:pt x="959" y="0"/>
                  </a:moveTo>
                  <a:cubicBezTo>
                    <a:pt x="434" y="0"/>
                    <a:pt x="1" y="434"/>
                    <a:pt x="1" y="959"/>
                  </a:cubicBezTo>
                  <a:cubicBezTo>
                    <a:pt x="1" y="1484"/>
                    <a:pt x="434" y="1895"/>
                    <a:pt x="959" y="1895"/>
                  </a:cubicBezTo>
                  <a:cubicBezTo>
                    <a:pt x="1484" y="1895"/>
                    <a:pt x="1895" y="1484"/>
                    <a:pt x="1895" y="959"/>
                  </a:cubicBezTo>
                  <a:cubicBezTo>
                    <a:pt x="1895" y="434"/>
                    <a:pt x="1484" y="0"/>
                    <a:pt x="95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8"/>
            <p:cNvSpPr/>
            <p:nvPr/>
          </p:nvSpPr>
          <p:spPr>
            <a:xfrm>
              <a:off x="378425" y="2429915"/>
              <a:ext cx="819461" cy="443783"/>
            </a:xfrm>
            <a:custGeom>
              <a:avLst/>
              <a:gdLst/>
              <a:ahLst/>
              <a:cxnLst/>
              <a:rect l="l" t="t" r="r" b="b"/>
              <a:pathLst>
                <a:path w="16484" h="8927" extrusionOk="0">
                  <a:moveTo>
                    <a:pt x="15411" y="2603"/>
                  </a:moveTo>
                  <a:cubicBezTo>
                    <a:pt x="15365" y="2626"/>
                    <a:pt x="15320" y="2626"/>
                    <a:pt x="15274" y="2626"/>
                  </a:cubicBezTo>
                  <a:cubicBezTo>
                    <a:pt x="15320" y="2626"/>
                    <a:pt x="15365" y="2603"/>
                    <a:pt x="15411" y="2603"/>
                  </a:cubicBezTo>
                  <a:close/>
                  <a:moveTo>
                    <a:pt x="13585" y="1"/>
                  </a:moveTo>
                  <a:cubicBezTo>
                    <a:pt x="13516" y="24"/>
                    <a:pt x="13471" y="69"/>
                    <a:pt x="13402" y="115"/>
                  </a:cubicBezTo>
                  <a:cubicBezTo>
                    <a:pt x="12855" y="480"/>
                    <a:pt x="11485" y="1895"/>
                    <a:pt x="11485" y="1895"/>
                  </a:cubicBezTo>
                  <a:cubicBezTo>
                    <a:pt x="11348" y="2055"/>
                    <a:pt x="11211" y="2238"/>
                    <a:pt x="11097" y="2443"/>
                  </a:cubicBezTo>
                  <a:lnTo>
                    <a:pt x="5345" y="4246"/>
                  </a:lnTo>
                  <a:lnTo>
                    <a:pt x="5596" y="2900"/>
                  </a:lnTo>
                  <a:lnTo>
                    <a:pt x="803" y="2763"/>
                  </a:lnTo>
                  <a:lnTo>
                    <a:pt x="209" y="5661"/>
                  </a:lnTo>
                  <a:cubicBezTo>
                    <a:pt x="0" y="7468"/>
                    <a:pt x="1455" y="8927"/>
                    <a:pt x="3135" y="8927"/>
                  </a:cubicBezTo>
                  <a:cubicBezTo>
                    <a:pt x="3471" y="8927"/>
                    <a:pt x="3816" y="8868"/>
                    <a:pt x="4158" y="8743"/>
                  </a:cubicBezTo>
                  <a:lnTo>
                    <a:pt x="12330" y="5502"/>
                  </a:lnTo>
                  <a:cubicBezTo>
                    <a:pt x="12381" y="5507"/>
                    <a:pt x="12432" y="5510"/>
                    <a:pt x="12483" y="5510"/>
                  </a:cubicBezTo>
                  <a:cubicBezTo>
                    <a:pt x="12633" y="5510"/>
                    <a:pt x="12775" y="5484"/>
                    <a:pt x="12877" y="5433"/>
                  </a:cubicBezTo>
                  <a:lnTo>
                    <a:pt x="15297" y="4383"/>
                  </a:lnTo>
                  <a:cubicBezTo>
                    <a:pt x="15731" y="4223"/>
                    <a:pt x="15936" y="3630"/>
                    <a:pt x="15571" y="3561"/>
                  </a:cubicBezTo>
                  <a:cubicBezTo>
                    <a:pt x="15936" y="3539"/>
                    <a:pt x="16347" y="3356"/>
                    <a:pt x="16256" y="2900"/>
                  </a:cubicBezTo>
                  <a:cubicBezTo>
                    <a:pt x="16233" y="2648"/>
                    <a:pt x="16027" y="2580"/>
                    <a:pt x="15822" y="2580"/>
                  </a:cubicBezTo>
                  <a:cubicBezTo>
                    <a:pt x="16164" y="2534"/>
                    <a:pt x="16484" y="2420"/>
                    <a:pt x="16438" y="2055"/>
                  </a:cubicBezTo>
                  <a:cubicBezTo>
                    <a:pt x="16438" y="1668"/>
                    <a:pt x="16165" y="1572"/>
                    <a:pt x="15880" y="1572"/>
                  </a:cubicBezTo>
                  <a:cubicBezTo>
                    <a:pt x="15845" y="1572"/>
                    <a:pt x="15811" y="1573"/>
                    <a:pt x="15776" y="1576"/>
                  </a:cubicBezTo>
                  <a:cubicBezTo>
                    <a:pt x="16004" y="1507"/>
                    <a:pt x="16187" y="1393"/>
                    <a:pt x="16164" y="1096"/>
                  </a:cubicBezTo>
                  <a:cubicBezTo>
                    <a:pt x="16081" y="733"/>
                    <a:pt x="15837" y="620"/>
                    <a:pt x="15540" y="620"/>
                  </a:cubicBezTo>
                  <a:cubicBezTo>
                    <a:pt x="15184" y="620"/>
                    <a:pt x="14753" y="781"/>
                    <a:pt x="14429" y="868"/>
                  </a:cubicBezTo>
                  <a:cubicBezTo>
                    <a:pt x="14133" y="959"/>
                    <a:pt x="13882" y="1051"/>
                    <a:pt x="13653" y="1142"/>
                  </a:cubicBezTo>
                  <a:cubicBezTo>
                    <a:pt x="13768" y="868"/>
                    <a:pt x="13882" y="594"/>
                    <a:pt x="13882" y="297"/>
                  </a:cubicBezTo>
                  <a:cubicBezTo>
                    <a:pt x="13882" y="206"/>
                    <a:pt x="13882" y="92"/>
                    <a:pt x="13790" y="46"/>
                  </a:cubicBezTo>
                  <a:cubicBezTo>
                    <a:pt x="13745" y="1"/>
                    <a:pt x="13653" y="1"/>
                    <a:pt x="1358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8"/>
            <p:cNvSpPr/>
            <p:nvPr/>
          </p:nvSpPr>
          <p:spPr>
            <a:xfrm>
              <a:off x="640716" y="2381146"/>
              <a:ext cx="71536" cy="258754"/>
            </a:xfrm>
            <a:custGeom>
              <a:avLst/>
              <a:gdLst/>
              <a:ahLst/>
              <a:cxnLst/>
              <a:rect l="l" t="t" r="r" b="b"/>
              <a:pathLst>
                <a:path w="1439" h="5205" extrusionOk="0">
                  <a:moveTo>
                    <a:pt x="1370" y="0"/>
                  </a:moveTo>
                  <a:cubicBezTo>
                    <a:pt x="1324" y="0"/>
                    <a:pt x="1279" y="23"/>
                    <a:pt x="1279" y="69"/>
                  </a:cubicBezTo>
                  <a:lnTo>
                    <a:pt x="1119" y="3584"/>
                  </a:lnTo>
                  <a:cubicBezTo>
                    <a:pt x="1119" y="3721"/>
                    <a:pt x="1005" y="3812"/>
                    <a:pt x="891" y="3812"/>
                  </a:cubicBezTo>
                  <a:lnTo>
                    <a:pt x="252" y="3812"/>
                  </a:lnTo>
                  <a:lnTo>
                    <a:pt x="1" y="5113"/>
                  </a:lnTo>
                  <a:cubicBezTo>
                    <a:pt x="1" y="5136"/>
                    <a:pt x="23" y="5182"/>
                    <a:pt x="69" y="5204"/>
                  </a:cubicBezTo>
                  <a:lnTo>
                    <a:pt x="92" y="5204"/>
                  </a:lnTo>
                  <a:cubicBezTo>
                    <a:pt x="115" y="5204"/>
                    <a:pt x="160" y="5159"/>
                    <a:pt x="160" y="5136"/>
                  </a:cubicBezTo>
                  <a:lnTo>
                    <a:pt x="389" y="3949"/>
                  </a:lnTo>
                  <a:lnTo>
                    <a:pt x="891" y="3972"/>
                  </a:lnTo>
                  <a:cubicBezTo>
                    <a:pt x="1096" y="3972"/>
                    <a:pt x="1256" y="3812"/>
                    <a:pt x="1256" y="3607"/>
                  </a:cubicBezTo>
                  <a:lnTo>
                    <a:pt x="1439" y="69"/>
                  </a:lnTo>
                  <a:cubicBezTo>
                    <a:pt x="1439" y="23"/>
                    <a:pt x="1393" y="0"/>
                    <a:pt x="1370" y="0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8"/>
            <p:cNvSpPr/>
            <p:nvPr/>
          </p:nvSpPr>
          <p:spPr>
            <a:xfrm>
              <a:off x="1118419" y="2502547"/>
              <a:ext cx="54535" cy="21625"/>
            </a:xfrm>
            <a:custGeom>
              <a:avLst/>
              <a:gdLst/>
              <a:ahLst/>
              <a:cxnLst/>
              <a:rect l="l" t="t" r="r" b="b"/>
              <a:pathLst>
                <a:path w="1097" h="435" extrusionOk="0">
                  <a:moveTo>
                    <a:pt x="1005" y="1"/>
                  </a:moveTo>
                  <a:cubicBezTo>
                    <a:pt x="868" y="1"/>
                    <a:pt x="138" y="252"/>
                    <a:pt x="69" y="274"/>
                  </a:cubicBezTo>
                  <a:cubicBezTo>
                    <a:pt x="24" y="297"/>
                    <a:pt x="1" y="343"/>
                    <a:pt x="1" y="389"/>
                  </a:cubicBezTo>
                  <a:cubicBezTo>
                    <a:pt x="24" y="411"/>
                    <a:pt x="47" y="434"/>
                    <a:pt x="92" y="434"/>
                  </a:cubicBezTo>
                  <a:lnTo>
                    <a:pt x="115" y="434"/>
                  </a:lnTo>
                  <a:cubicBezTo>
                    <a:pt x="412" y="320"/>
                    <a:pt x="914" y="160"/>
                    <a:pt x="1005" y="160"/>
                  </a:cubicBezTo>
                  <a:cubicBezTo>
                    <a:pt x="1051" y="160"/>
                    <a:pt x="1097" y="115"/>
                    <a:pt x="1097" y="69"/>
                  </a:cubicBezTo>
                  <a:cubicBezTo>
                    <a:pt x="1097" y="23"/>
                    <a:pt x="1051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8"/>
            <p:cNvSpPr/>
            <p:nvPr/>
          </p:nvSpPr>
          <p:spPr>
            <a:xfrm>
              <a:off x="1127517" y="2553156"/>
              <a:ext cx="45437" cy="19786"/>
            </a:xfrm>
            <a:custGeom>
              <a:avLst/>
              <a:gdLst/>
              <a:ahLst/>
              <a:cxnLst/>
              <a:rect l="l" t="t" r="r" b="b"/>
              <a:pathLst>
                <a:path w="914" h="398" extrusionOk="0">
                  <a:moveTo>
                    <a:pt x="835" y="1"/>
                  </a:moveTo>
                  <a:cubicBezTo>
                    <a:pt x="824" y="1"/>
                    <a:pt x="812" y="4"/>
                    <a:pt x="799" y="10"/>
                  </a:cubicBezTo>
                  <a:lnTo>
                    <a:pt x="69" y="238"/>
                  </a:lnTo>
                  <a:cubicBezTo>
                    <a:pt x="23" y="261"/>
                    <a:pt x="1" y="306"/>
                    <a:pt x="23" y="352"/>
                  </a:cubicBezTo>
                  <a:cubicBezTo>
                    <a:pt x="23" y="375"/>
                    <a:pt x="69" y="398"/>
                    <a:pt x="92" y="398"/>
                  </a:cubicBezTo>
                  <a:lnTo>
                    <a:pt x="115" y="398"/>
                  </a:lnTo>
                  <a:lnTo>
                    <a:pt x="845" y="147"/>
                  </a:lnTo>
                  <a:cubicBezTo>
                    <a:pt x="891" y="147"/>
                    <a:pt x="914" y="101"/>
                    <a:pt x="891" y="55"/>
                  </a:cubicBezTo>
                  <a:cubicBezTo>
                    <a:pt x="891" y="22"/>
                    <a:pt x="866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8"/>
            <p:cNvSpPr/>
            <p:nvPr/>
          </p:nvSpPr>
          <p:spPr>
            <a:xfrm>
              <a:off x="1128660" y="2603118"/>
              <a:ext cx="28436" cy="14069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493" y="0"/>
                  </a:moveTo>
                  <a:cubicBezTo>
                    <a:pt x="481" y="0"/>
                    <a:pt x="469" y="3"/>
                    <a:pt x="457" y="9"/>
                  </a:cubicBezTo>
                  <a:lnTo>
                    <a:pt x="69" y="123"/>
                  </a:lnTo>
                  <a:cubicBezTo>
                    <a:pt x="23" y="146"/>
                    <a:pt x="0" y="192"/>
                    <a:pt x="0" y="214"/>
                  </a:cubicBezTo>
                  <a:cubicBezTo>
                    <a:pt x="23" y="260"/>
                    <a:pt x="46" y="283"/>
                    <a:pt x="92" y="283"/>
                  </a:cubicBezTo>
                  <a:lnTo>
                    <a:pt x="503" y="146"/>
                  </a:lnTo>
                  <a:cubicBezTo>
                    <a:pt x="548" y="146"/>
                    <a:pt x="571" y="100"/>
                    <a:pt x="548" y="55"/>
                  </a:cubicBezTo>
                  <a:cubicBezTo>
                    <a:pt x="548" y="21"/>
                    <a:pt x="524" y="0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58"/>
          <p:cNvGrpSpPr/>
          <p:nvPr/>
        </p:nvGrpSpPr>
        <p:grpSpPr>
          <a:xfrm>
            <a:off x="6691400" y="-106450"/>
            <a:ext cx="606933" cy="1129538"/>
            <a:chOff x="6691400" y="-106450"/>
            <a:chExt cx="606933" cy="1129538"/>
          </a:xfrm>
        </p:grpSpPr>
        <p:sp>
          <p:nvSpPr>
            <p:cNvPr id="2118" name="Google Shape;2118;p58"/>
            <p:cNvSpPr/>
            <p:nvPr/>
          </p:nvSpPr>
          <p:spPr>
            <a:xfrm>
              <a:off x="6894146" y="590378"/>
              <a:ext cx="201435" cy="94274"/>
            </a:xfrm>
            <a:custGeom>
              <a:avLst/>
              <a:gdLst/>
              <a:ahLst/>
              <a:cxnLst/>
              <a:rect l="l" t="t" r="r" b="b"/>
              <a:pathLst>
                <a:path w="3220" h="1507" extrusionOk="0">
                  <a:moveTo>
                    <a:pt x="777" y="0"/>
                  </a:moveTo>
                  <a:cubicBezTo>
                    <a:pt x="343" y="0"/>
                    <a:pt x="1" y="343"/>
                    <a:pt x="1" y="754"/>
                  </a:cubicBezTo>
                  <a:cubicBezTo>
                    <a:pt x="1" y="1187"/>
                    <a:pt x="343" y="1507"/>
                    <a:pt x="777" y="1507"/>
                  </a:cubicBezTo>
                  <a:lnTo>
                    <a:pt x="2466" y="1507"/>
                  </a:lnTo>
                  <a:cubicBezTo>
                    <a:pt x="2877" y="1507"/>
                    <a:pt x="3219" y="1187"/>
                    <a:pt x="3219" y="754"/>
                  </a:cubicBezTo>
                  <a:cubicBezTo>
                    <a:pt x="3219" y="343"/>
                    <a:pt x="2877" y="0"/>
                    <a:pt x="2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8"/>
            <p:cNvSpPr/>
            <p:nvPr/>
          </p:nvSpPr>
          <p:spPr>
            <a:xfrm>
              <a:off x="6889892" y="584685"/>
              <a:ext cx="211382" cy="105722"/>
            </a:xfrm>
            <a:custGeom>
              <a:avLst/>
              <a:gdLst/>
              <a:ahLst/>
              <a:cxnLst/>
              <a:rect l="l" t="t" r="r" b="b"/>
              <a:pathLst>
                <a:path w="3379" h="1690" extrusionOk="0">
                  <a:moveTo>
                    <a:pt x="2534" y="160"/>
                  </a:moveTo>
                  <a:cubicBezTo>
                    <a:pt x="2899" y="160"/>
                    <a:pt x="3219" y="457"/>
                    <a:pt x="3219" y="845"/>
                  </a:cubicBezTo>
                  <a:cubicBezTo>
                    <a:pt x="3219" y="1233"/>
                    <a:pt x="2899" y="1529"/>
                    <a:pt x="2534" y="1529"/>
                  </a:cubicBezTo>
                  <a:lnTo>
                    <a:pt x="845" y="1529"/>
                  </a:lnTo>
                  <a:cubicBezTo>
                    <a:pt x="457" y="1529"/>
                    <a:pt x="160" y="1233"/>
                    <a:pt x="160" y="845"/>
                  </a:cubicBezTo>
                  <a:cubicBezTo>
                    <a:pt x="160" y="457"/>
                    <a:pt x="457" y="160"/>
                    <a:pt x="845" y="160"/>
                  </a:cubicBezTo>
                  <a:close/>
                  <a:moveTo>
                    <a:pt x="845" y="0"/>
                  </a:moveTo>
                  <a:cubicBezTo>
                    <a:pt x="366" y="0"/>
                    <a:pt x="0" y="388"/>
                    <a:pt x="0" y="845"/>
                  </a:cubicBezTo>
                  <a:cubicBezTo>
                    <a:pt x="0" y="1301"/>
                    <a:pt x="366" y="1689"/>
                    <a:pt x="845" y="1689"/>
                  </a:cubicBezTo>
                  <a:lnTo>
                    <a:pt x="2534" y="1689"/>
                  </a:lnTo>
                  <a:cubicBezTo>
                    <a:pt x="2991" y="1689"/>
                    <a:pt x="3379" y="1301"/>
                    <a:pt x="3379" y="845"/>
                  </a:cubicBezTo>
                  <a:cubicBezTo>
                    <a:pt x="3379" y="388"/>
                    <a:pt x="2991" y="0"/>
                    <a:pt x="2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8"/>
            <p:cNvSpPr/>
            <p:nvPr/>
          </p:nvSpPr>
          <p:spPr>
            <a:xfrm>
              <a:off x="6895585" y="818838"/>
              <a:ext cx="198558" cy="198558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98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98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8"/>
            <p:cNvSpPr/>
            <p:nvPr/>
          </p:nvSpPr>
          <p:spPr>
            <a:xfrm>
              <a:off x="6891331" y="814584"/>
              <a:ext cx="208504" cy="208504"/>
            </a:xfrm>
            <a:custGeom>
              <a:avLst/>
              <a:gdLst/>
              <a:ahLst/>
              <a:cxnLst/>
              <a:rect l="l" t="t" r="r" b="b"/>
              <a:pathLst>
                <a:path w="3333" h="3333" extrusionOk="0">
                  <a:moveTo>
                    <a:pt x="1666" y="137"/>
                  </a:moveTo>
                  <a:cubicBezTo>
                    <a:pt x="2488" y="137"/>
                    <a:pt x="3173" y="822"/>
                    <a:pt x="3173" y="1666"/>
                  </a:cubicBezTo>
                  <a:cubicBezTo>
                    <a:pt x="3173" y="2488"/>
                    <a:pt x="2488" y="3173"/>
                    <a:pt x="1666" y="3173"/>
                  </a:cubicBezTo>
                  <a:cubicBezTo>
                    <a:pt x="822" y="3173"/>
                    <a:pt x="160" y="2488"/>
                    <a:pt x="160" y="1666"/>
                  </a:cubicBezTo>
                  <a:cubicBezTo>
                    <a:pt x="160" y="822"/>
                    <a:pt x="822" y="137"/>
                    <a:pt x="1666" y="137"/>
                  </a:cubicBezTo>
                  <a:close/>
                  <a:moveTo>
                    <a:pt x="1666" y="0"/>
                  </a:moveTo>
                  <a:cubicBezTo>
                    <a:pt x="753" y="0"/>
                    <a:pt x="0" y="730"/>
                    <a:pt x="0" y="1666"/>
                  </a:cubicBezTo>
                  <a:cubicBezTo>
                    <a:pt x="0" y="2579"/>
                    <a:pt x="753" y="3333"/>
                    <a:pt x="1666" y="3333"/>
                  </a:cubicBezTo>
                  <a:cubicBezTo>
                    <a:pt x="2580" y="3333"/>
                    <a:pt x="3333" y="2579"/>
                    <a:pt x="3333" y="1666"/>
                  </a:cubicBezTo>
                  <a:cubicBezTo>
                    <a:pt x="3333" y="730"/>
                    <a:pt x="2580" y="0"/>
                    <a:pt x="1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8"/>
            <p:cNvSpPr/>
            <p:nvPr/>
          </p:nvSpPr>
          <p:spPr>
            <a:xfrm>
              <a:off x="6989857" y="-106450"/>
              <a:ext cx="63" cy="696891"/>
            </a:xfrm>
            <a:custGeom>
              <a:avLst/>
              <a:gdLst/>
              <a:ahLst/>
              <a:cxnLst/>
              <a:rect l="l" t="t" r="r" b="b"/>
              <a:pathLst>
                <a:path w="1" h="11140" extrusionOk="0">
                  <a:moveTo>
                    <a:pt x="0" y="11139"/>
                  </a:moveTo>
                  <a:lnTo>
                    <a:pt x="0" y="1"/>
                  </a:lnTo>
                </a:path>
              </a:pathLst>
            </a:custGeom>
            <a:solidFill>
              <a:srgbClr val="F6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8"/>
            <p:cNvSpPr/>
            <p:nvPr/>
          </p:nvSpPr>
          <p:spPr>
            <a:xfrm>
              <a:off x="6984102" y="-106450"/>
              <a:ext cx="10072" cy="696891"/>
            </a:xfrm>
            <a:custGeom>
              <a:avLst/>
              <a:gdLst/>
              <a:ahLst/>
              <a:cxnLst/>
              <a:rect l="l" t="t" r="r" b="b"/>
              <a:pathLst>
                <a:path w="161" h="11140" extrusionOk="0">
                  <a:moveTo>
                    <a:pt x="1" y="1"/>
                  </a:moveTo>
                  <a:lnTo>
                    <a:pt x="1" y="11139"/>
                  </a:lnTo>
                  <a:lnTo>
                    <a:pt x="161" y="11139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8"/>
            <p:cNvSpPr/>
            <p:nvPr/>
          </p:nvSpPr>
          <p:spPr>
            <a:xfrm>
              <a:off x="6697155" y="627474"/>
              <a:ext cx="596861" cy="300651"/>
            </a:xfrm>
            <a:custGeom>
              <a:avLst/>
              <a:gdLst/>
              <a:ahLst/>
              <a:cxnLst/>
              <a:rect l="l" t="t" r="r" b="b"/>
              <a:pathLst>
                <a:path w="9541" h="4806" extrusionOk="0">
                  <a:moveTo>
                    <a:pt x="4770" y="1"/>
                  </a:moveTo>
                  <a:cubicBezTo>
                    <a:pt x="2123" y="1"/>
                    <a:pt x="0" y="2147"/>
                    <a:pt x="0" y="4771"/>
                  </a:cubicBezTo>
                  <a:cubicBezTo>
                    <a:pt x="0" y="4794"/>
                    <a:pt x="2385" y="4806"/>
                    <a:pt x="4770" y="4806"/>
                  </a:cubicBezTo>
                  <a:cubicBezTo>
                    <a:pt x="7156" y="4806"/>
                    <a:pt x="9541" y="4794"/>
                    <a:pt x="9541" y="4771"/>
                  </a:cubicBezTo>
                  <a:cubicBezTo>
                    <a:pt x="9541" y="2147"/>
                    <a:pt x="7395" y="1"/>
                    <a:pt x="4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8"/>
            <p:cNvSpPr/>
            <p:nvPr/>
          </p:nvSpPr>
          <p:spPr>
            <a:xfrm>
              <a:off x="6691400" y="623220"/>
              <a:ext cx="606933" cy="309910"/>
            </a:xfrm>
            <a:custGeom>
              <a:avLst/>
              <a:gdLst/>
              <a:ahLst/>
              <a:cxnLst/>
              <a:rect l="l" t="t" r="r" b="b"/>
              <a:pathLst>
                <a:path w="9702" h="4954" extrusionOk="0">
                  <a:moveTo>
                    <a:pt x="4862" y="137"/>
                  </a:moveTo>
                  <a:cubicBezTo>
                    <a:pt x="7419" y="137"/>
                    <a:pt x="9519" y="2215"/>
                    <a:pt x="9542" y="4771"/>
                  </a:cubicBezTo>
                  <a:cubicBezTo>
                    <a:pt x="9142" y="4782"/>
                    <a:pt x="6997" y="4788"/>
                    <a:pt x="4851" y="4788"/>
                  </a:cubicBezTo>
                  <a:cubicBezTo>
                    <a:pt x="2706" y="4788"/>
                    <a:pt x="560" y="4782"/>
                    <a:pt x="160" y="4771"/>
                  </a:cubicBezTo>
                  <a:cubicBezTo>
                    <a:pt x="206" y="2215"/>
                    <a:pt x="2283" y="137"/>
                    <a:pt x="4862" y="137"/>
                  </a:cubicBezTo>
                  <a:close/>
                  <a:moveTo>
                    <a:pt x="4862" y="0"/>
                  </a:moveTo>
                  <a:cubicBezTo>
                    <a:pt x="2192" y="0"/>
                    <a:pt x="1" y="2169"/>
                    <a:pt x="1" y="4839"/>
                  </a:cubicBezTo>
                  <a:cubicBezTo>
                    <a:pt x="1" y="4931"/>
                    <a:pt x="1" y="4931"/>
                    <a:pt x="1553" y="4931"/>
                  </a:cubicBezTo>
                  <a:cubicBezTo>
                    <a:pt x="2443" y="4954"/>
                    <a:pt x="3607" y="4954"/>
                    <a:pt x="4794" y="4954"/>
                  </a:cubicBezTo>
                  <a:cubicBezTo>
                    <a:pt x="6004" y="4954"/>
                    <a:pt x="7214" y="4954"/>
                    <a:pt x="8104" y="4931"/>
                  </a:cubicBezTo>
                  <a:cubicBezTo>
                    <a:pt x="9701" y="4931"/>
                    <a:pt x="9701" y="4931"/>
                    <a:pt x="9701" y="4839"/>
                  </a:cubicBezTo>
                  <a:cubicBezTo>
                    <a:pt x="9701" y="2169"/>
                    <a:pt x="7533" y="0"/>
                    <a:pt x="4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6" name="Google Shape;2126;p58"/>
          <p:cNvGrpSpPr/>
          <p:nvPr/>
        </p:nvGrpSpPr>
        <p:grpSpPr>
          <a:xfrm>
            <a:off x="7871755" y="-106450"/>
            <a:ext cx="770800" cy="1434522"/>
            <a:chOff x="7871755" y="-106450"/>
            <a:chExt cx="770800" cy="1434522"/>
          </a:xfrm>
        </p:grpSpPr>
        <p:sp>
          <p:nvSpPr>
            <p:cNvPr id="2127" name="Google Shape;2127;p58"/>
            <p:cNvSpPr/>
            <p:nvPr/>
          </p:nvSpPr>
          <p:spPr>
            <a:xfrm>
              <a:off x="8129242" y="778529"/>
              <a:ext cx="255821" cy="119727"/>
            </a:xfrm>
            <a:custGeom>
              <a:avLst/>
              <a:gdLst/>
              <a:ahLst/>
              <a:cxnLst/>
              <a:rect l="l" t="t" r="r" b="b"/>
              <a:pathLst>
                <a:path w="3220" h="1507" extrusionOk="0">
                  <a:moveTo>
                    <a:pt x="777" y="0"/>
                  </a:moveTo>
                  <a:cubicBezTo>
                    <a:pt x="343" y="0"/>
                    <a:pt x="1" y="343"/>
                    <a:pt x="1" y="754"/>
                  </a:cubicBezTo>
                  <a:cubicBezTo>
                    <a:pt x="1" y="1187"/>
                    <a:pt x="343" y="1507"/>
                    <a:pt x="777" y="1507"/>
                  </a:cubicBezTo>
                  <a:lnTo>
                    <a:pt x="2466" y="1507"/>
                  </a:lnTo>
                  <a:cubicBezTo>
                    <a:pt x="2877" y="1507"/>
                    <a:pt x="3219" y="1187"/>
                    <a:pt x="3219" y="754"/>
                  </a:cubicBezTo>
                  <a:cubicBezTo>
                    <a:pt x="3219" y="343"/>
                    <a:pt x="2877" y="0"/>
                    <a:pt x="2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8"/>
            <p:cNvSpPr/>
            <p:nvPr/>
          </p:nvSpPr>
          <p:spPr>
            <a:xfrm>
              <a:off x="8123840" y="771299"/>
              <a:ext cx="268453" cy="134266"/>
            </a:xfrm>
            <a:custGeom>
              <a:avLst/>
              <a:gdLst/>
              <a:ahLst/>
              <a:cxnLst/>
              <a:rect l="l" t="t" r="r" b="b"/>
              <a:pathLst>
                <a:path w="3379" h="1690" extrusionOk="0">
                  <a:moveTo>
                    <a:pt x="2534" y="160"/>
                  </a:moveTo>
                  <a:cubicBezTo>
                    <a:pt x="2899" y="160"/>
                    <a:pt x="3219" y="457"/>
                    <a:pt x="3219" y="845"/>
                  </a:cubicBezTo>
                  <a:cubicBezTo>
                    <a:pt x="3219" y="1233"/>
                    <a:pt x="2899" y="1529"/>
                    <a:pt x="2534" y="1529"/>
                  </a:cubicBezTo>
                  <a:lnTo>
                    <a:pt x="845" y="1529"/>
                  </a:lnTo>
                  <a:cubicBezTo>
                    <a:pt x="457" y="1529"/>
                    <a:pt x="160" y="1233"/>
                    <a:pt x="160" y="845"/>
                  </a:cubicBezTo>
                  <a:cubicBezTo>
                    <a:pt x="160" y="457"/>
                    <a:pt x="457" y="160"/>
                    <a:pt x="845" y="160"/>
                  </a:cubicBezTo>
                  <a:close/>
                  <a:moveTo>
                    <a:pt x="845" y="0"/>
                  </a:moveTo>
                  <a:cubicBezTo>
                    <a:pt x="366" y="0"/>
                    <a:pt x="0" y="388"/>
                    <a:pt x="0" y="845"/>
                  </a:cubicBezTo>
                  <a:cubicBezTo>
                    <a:pt x="0" y="1301"/>
                    <a:pt x="366" y="1689"/>
                    <a:pt x="845" y="1689"/>
                  </a:cubicBezTo>
                  <a:lnTo>
                    <a:pt x="2534" y="1689"/>
                  </a:lnTo>
                  <a:cubicBezTo>
                    <a:pt x="2991" y="1689"/>
                    <a:pt x="3379" y="1301"/>
                    <a:pt x="3379" y="845"/>
                  </a:cubicBezTo>
                  <a:cubicBezTo>
                    <a:pt x="3379" y="388"/>
                    <a:pt x="2991" y="0"/>
                    <a:pt x="2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8"/>
            <p:cNvSpPr/>
            <p:nvPr/>
          </p:nvSpPr>
          <p:spPr>
            <a:xfrm>
              <a:off x="8131069" y="1068676"/>
              <a:ext cx="252166" cy="252166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98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98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8"/>
            <p:cNvSpPr/>
            <p:nvPr/>
          </p:nvSpPr>
          <p:spPr>
            <a:xfrm>
              <a:off x="8125667" y="1063273"/>
              <a:ext cx="264799" cy="264799"/>
            </a:xfrm>
            <a:custGeom>
              <a:avLst/>
              <a:gdLst/>
              <a:ahLst/>
              <a:cxnLst/>
              <a:rect l="l" t="t" r="r" b="b"/>
              <a:pathLst>
                <a:path w="3333" h="3333" extrusionOk="0">
                  <a:moveTo>
                    <a:pt x="1666" y="137"/>
                  </a:moveTo>
                  <a:cubicBezTo>
                    <a:pt x="2488" y="137"/>
                    <a:pt x="3173" y="822"/>
                    <a:pt x="3173" y="1666"/>
                  </a:cubicBezTo>
                  <a:cubicBezTo>
                    <a:pt x="3173" y="2488"/>
                    <a:pt x="2488" y="3173"/>
                    <a:pt x="1666" y="3173"/>
                  </a:cubicBezTo>
                  <a:cubicBezTo>
                    <a:pt x="822" y="3173"/>
                    <a:pt x="160" y="2488"/>
                    <a:pt x="160" y="1666"/>
                  </a:cubicBezTo>
                  <a:cubicBezTo>
                    <a:pt x="160" y="822"/>
                    <a:pt x="822" y="137"/>
                    <a:pt x="1666" y="137"/>
                  </a:cubicBezTo>
                  <a:close/>
                  <a:moveTo>
                    <a:pt x="1666" y="0"/>
                  </a:moveTo>
                  <a:cubicBezTo>
                    <a:pt x="753" y="0"/>
                    <a:pt x="0" y="730"/>
                    <a:pt x="0" y="1666"/>
                  </a:cubicBezTo>
                  <a:cubicBezTo>
                    <a:pt x="0" y="2579"/>
                    <a:pt x="753" y="3333"/>
                    <a:pt x="1666" y="3333"/>
                  </a:cubicBezTo>
                  <a:cubicBezTo>
                    <a:pt x="2580" y="3333"/>
                    <a:pt x="3333" y="2579"/>
                    <a:pt x="3333" y="1666"/>
                  </a:cubicBezTo>
                  <a:cubicBezTo>
                    <a:pt x="3333" y="730"/>
                    <a:pt x="2580" y="0"/>
                    <a:pt x="1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8"/>
            <p:cNvSpPr/>
            <p:nvPr/>
          </p:nvSpPr>
          <p:spPr>
            <a:xfrm>
              <a:off x="8250796" y="-106450"/>
              <a:ext cx="79" cy="885045"/>
            </a:xfrm>
            <a:custGeom>
              <a:avLst/>
              <a:gdLst/>
              <a:ahLst/>
              <a:cxnLst/>
              <a:rect l="l" t="t" r="r" b="b"/>
              <a:pathLst>
                <a:path w="1" h="11140" extrusionOk="0">
                  <a:moveTo>
                    <a:pt x="0" y="11139"/>
                  </a:moveTo>
                  <a:lnTo>
                    <a:pt x="0" y="1"/>
                  </a:lnTo>
                </a:path>
              </a:pathLst>
            </a:custGeom>
            <a:solidFill>
              <a:srgbClr val="F6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8"/>
            <p:cNvSpPr/>
            <p:nvPr/>
          </p:nvSpPr>
          <p:spPr>
            <a:xfrm>
              <a:off x="8244674" y="-106450"/>
              <a:ext cx="10425" cy="885045"/>
            </a:xfrm>
            <a:custGeom>
              <a:avLst/>
              <a:gdLst/>
              <a:ahLst/>
              <a:cxnLst/>
              <a:rect l="l" t="t" r="r" b="b"/>
              <a:pathLst>
                <a:path w="161" h="11140" extrusionOk="0">
                  <a:moveTo>
                    <a:pt x="1" y="1"/>
                  </a:moveTo>
                  <a:lnTo>
                    <a:pt x="1" y="11139"/>
                  </a:lnTo>
                  <a:lnTo>
                    <a:pt x="161" y="11139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8"/>
            <p:cNvSpPr/>
            <p:nvPr/>
          </p:nvSpPr>
          <p:spPr>
            <a:xfrm>
              <a:off x="7879064" y="825642"/>
              <a:ext cx="758009" cy="381825"/>
            </a:xfrm>
            <a:custGeom>
              <a:avLst/>
              <a:gdLst/>
              <a:ahLst/>
              <a:cxnLst/>
              <a:rect l="l" t="t" r="r" b="b"/>
              <a:pathLst>
                <a:path w="9541" h="4806" extrusionOk="0">
                  <a:moveTo>
                    <a:pt x="4770" y="1"/>
                  </a:moveTo>
                  <a:cubicBezTo>
                    <a:pt x="2123" y="1"/>
                    <a:pt x="0" y="2147"/>
                    <a:pt x="0" y="4771"/>
                  </a:cubicBezTo>
                  <a:cubicBezTo>
                    <a:pt x="0" y="4794"/>
                    <a:pt x="2385" y="4806"/>
                    <a:pt x="4770" y="4806"/>
                  </a:cubicBezTo>
                  <a:cubicBezTo>
                    <a:pt x="7156" y="4806"/>
                    <a:pt x="9541" y="4794"/>
                    <a:pt x="9541" y="4771"/>
                  </a:cubicBezTo>
                  <a:cubicBezTo>
                    <a:pt x="9541" y="2147"/>
                    <a:pt x="7395" y="1"/>
                    <a:pt x="4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8"/>
            <p:cNvSpPr/>
            <p:nvPr/>
          </p:nvSpPr>
          <p:spPr>
            <a:xfrm>
              <a:off x="7871755" y="820240"/>
              <a:ext cx="770800" cy="393583"/>
            </a:xfrm>
            <a:custGeom>
              <a:avLst/>
              <a:gdLst/>
              <a:ahLst/>
              <a:cxnLst/>
              <a:rect l="l" t="t" r="r" b="b"/>
              <a:pathLst>
                <a:path w="9702" h="4954" extrusionOk="0">
                  <a:moveTo>
                    <a:pt x="4862" y="137"/>
                  </a:moveTo>
                  <a:cubicBezTo>
                    <a:pt x="7419" y="137"/>
                    <a:pt x="9519" y="2215"/>
                    <a:pt x="9542" y="4771"/>
                  </a:cubicBezTo>
                  <a:cubicBezTo>
                    <a:pt x="9142" y="4782"/>
                    <a:pt x="6997" y="4788"/>
                    <a:pt x="4851" y="4788"/>
                  </a:cubicBezTo>
                  <a:cubicBezTo>
                    <a:pt x="2706" y="4788"/>
                    <a:pt x="560" y="4782"/>
                    <a:pt x="160" y="4771"/>
                  </a:cubicBezTo>
                  <a:cubicBezTo>
                    <a:pt x="206" y="2215"/>
                    <a:pt x="2283" y="137"/>
                    <a:pt x="4862" y="137"/>
                  </a:cubicBezTo>
                  <a:close/>
                  <a:moveTo>
                    <a:pt x="4862" y="0"/>
                  </a:moveTo>
                  <a:cubicBezTo>
                    <a:pt x="2192" y="0"/>
                    <a:pt x="1" y="2169"/>
                    <a:pt x="1" y="4839"/>
                  </a:cubicBezTo>
                  <a:cubicBezTo>
                    <a:pt x="1" y="4931"/>
                    <a:pt x="1" y="4931"/>
                    <a:pt x="1553" y="4931"/>
                  </a:cubicBezTo>
                  <a:cubicBezTo>
                    <a:pt x="2443" y="4954"/>
                    <a:pt x="3607" y="4954"/>
                    <a:pt x="4794" y="4954"/>
                  </a:cubicBezTo>
                  <a:cubicBezTo>
                    <a:pt x="6004" y="4954"/>
                    <a:pt x="7214" y="4954"/>
                    <a:pt x="8104" y="4931"/>
                  </a:cubicBezTo>
                  <a:cubicBezTo>
                    <a:pt x="9701" y="4931"/>
                    <a:pt x="9701" y="4931"/>
                    <a:pt x="9701" y="4839"/>
                  </a:cubicBezTo>
                  <a:cubicBezTo>
                    <a:pt x="9701" y="2169"/>
                    <a:pt x="7533" y="0"/>
                    <a:pt x="4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35" name="Google Shape;2135;p58"/>
          <p:cNvCxnSpPr/>
          <p:nvPr/>
        </p:nvCxnSpPr>
        <p:spPr>
          <a:xfrm>
            <a:off x="112975" y="4604100"/>
            <a:ext cx="212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36" name="Google Shape;2136;p58"/>
          <p:cNvSpPr/>
          <p:nvPr/>
        </p:nvSpPr>
        <p:spPr>
          <a:xfrm rot="10800000" flipH="1">
            <a:off x="1438183" y="938051"/>
            <a:ext cx="534109" cy="53413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2137;p58"/>
          <p:cNvSpPr/>
          <p:nvPr/>
        </p:nvSpPr>
        <p:spPr>
          <a:xfrm rot="10800000" flipH="1">
            <a:off x="390971" y="1311918"/>
            <a:ext cx="256135" cy="25613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文本框 3"/>
          <p:cNvSpPr txBox="1"/>
          <p:nvPr/>
        </p:nvSpPr>
        <p:spPr>
          <a:xfrm>
            <a:off x="2679752" y="2706324"/>
            <a:ext cx="49452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Difficulties : </a:t>
            </a:r>
          </a:p>
          <a:p>
            <a:r>
              <a:rPr lang="en-US" altLang="zh-CN" dirty="0"/>
              <a:t>	- Back-end server</a:t>
            </a:r>
          </a:p>
          <a:p>
            <a:r>
              <a:rPr lang="en-US" altLang="zh-CN" dirty="0"/>
              <a:t>	- Database</a:t>
            </a:r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Improvements :</a:t>
            </a:r>
          </a:p>
          <a:p>
            <a:r>
              <a:rPr lang="en-US" altLang="zh-CN" dirty="0"/>
              <a:t>	- Fixing the Database</a:t>
            </a:r>
          </a:p>
          <a:p>
            <a:r>
              <a:rPr lang="en-US" altLang="zh-CN" dirty="0"/>
              <a:t>	- Bug correction </a:t>
            </a:r>
          </a:p>
          <a:p>
            <a:r>
              <a:rPr lang="en-US" altLang="zh-CN" dirty="0"/>
              <a:t>	- Adding more functionalities from the objectives</a:t>
            </a:r>
            <a:endParaRPr lang="zh-CN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896206" y="1836687"/>
            <a:ext cx="5609338" cy="1403700"/>
          </a:xfrm>
        </p:spPr>
        <p:txBody>
          <a:bodyPr/>
          <a:lstStyle/>
          <a:p>
            <a:r>
              <a:rPr lang="en-US" altLang="zh-CN" dirty="0"/>
              <a:t>Thank you</a:t>
            </a:r>
            <a:br>
              <a:rPr lang="en-US" altLang="zh-CN" dirty="0"/>
            </a:br>
            <a:r>
              <a:rPr lang="en-US" altLang="zh-CN" dirty="0">
                <a:latin typeface="Proxima Nova Semibold" panose="02000506030000020004" charset="0"/>
              </a:rPr>
              <a:t>Q&amp;A</a:t>
            </a:r>
            <a:endParaRPr lang="zh-CN" altLang="en-US" dirty="0">
              <a:latin typeface="Proxima Nova Semibold" panose="020005060300000200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37"/>
          <p:cNvSpPr/>
          <p:nvPr/>
        </p:nvSpPr>
        <p:spPr>
          <a:xfrm>
            <a:off x="2693412" y="1218646"/>
            <a:ext cx="560700" cy="560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7"/>
          <p:cNvSpPr/>
          <p:nvPr/>
        </p:nvSpPr>
        <p:spPr>
          <a:xfrm>
            <a:off x="5969897" y="1158995"/>
            <a:ext cx="560700" cy="560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7"/>
          <p:cNvSpPr/>
          <p:nvPr/>
        </p:nvSpPr>
        <p:spPr>
          <a:xfrm>
            <a:off x="2735387" y="3231450"/>
            <a:ext cx="560700" cy="560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7"/>
          <p:cNvSpPr/>
          <p:nvPr/>
        </p:nvSpPr>
        <p:spPr>
          <a:xfrm>
            <a:off x="5996448" y="3231451"/>
            <a:ext cx="560700" cy="560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7"/>
          <p:cNvSpPr txBox="1">
            <a:spLocks noGrp="1"/>
          </p:cNvSpPr>
          <p:nvPr>
            <p:ph type="title"/>
          </p:nvPr>
        </p:nvSpPr>
        <p:spPr>
          <a:xfrm>
            <a:off x="652820" y="7978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table of contents</a:t>
            </a:r>
            <a:endParaRPr dirty="0"/>
          </a:p>
        </p:txBody>
      </p:sp>
      <p:sp>
        <p:nvSpPr>
          <p:cNvPr id="770" name="Google Shape;770;p37"/>
          <p:cNvSpPr txBox="1">
            <a:spLocks noGrp="1"/>
          </p:cNvSpPr>
          <p:nvPr>
            <p:ph type="title" idx="2"/>
          </p:nvPr>
        </p:nvSpPr>
        <p:spPr>
          <a:xfrm>
            <a:off x="1821012" y="1831559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dirty="0"/>
          </a:p>
        </p:txBody>
      </p:sp>
      <p:sp>
        <p:nvSpPr>
          <p:cNvPr id="772" name="Google Shape;772;p37"/>
          <p:cNvSpPr txBox="1">
            <a:spLocks noGrp="1"/>
          </p:cNvSpPr>
          <p:nvPr>
            <p:ph type="title" idx="3"/>
          </p:nvPr>
        </p:nvSpPr>
        <p:spPr>
          <a:xfrm>
            <a:off x="4604835" y="1870366"/>
            <a:ext cx="3538924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zh-CN" dirty="0"/>
              <a:t>ARCHITECTURE &amp;</a:t>
            </a:r>
            <a:br>
              <a:rPr lang="en-GB" altLang="zh-CN" dirty="0"/>
            </a:br>
            <a:r>
              <a:rPr lang="en-GB" altLang="zh-CN" dirty="0"/>
              <a:t>Implementation</a:t>
            </a:r>
            <a:endParaRPr dirty="0"/>
          </a:p>
        </p:txBody>
      </p:sp>
      <p:sp>
        <p:nvSpPr>
          <p:cNvPr id="774" name="Google Shape;774;p37"/>
          <p:cNvSpPr txBox="1">
            <a:spLocks noGrp="1"/>
          </p:cNvSpPr>
          <p:nvPr>
            <p:ph type="title" idx="5"/>
          </p:nvPr>
        </p:nvSpPr>
        <p:spPr>
          <a:xfrm>
            <a:off x="5124048" y="38443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conclusion</a:t>
            </a:r>
            <a:endParaRPr dirty="0"/>
          </a:p>
        </p:txBody>
      </p:sp>
      <p:sp>
        <p:nvSpPr>
          <p:cNvPr id="778" name="Google Shape;778;p37"/>
          <p:cNvSpPr txBox="1">
            <a:spLocks noGrp="1"/>
          </p:cNvSpPr>
          <p:nvPr>
            <p:ph type="title" idx="9"/>
          </p:nvPr>
        </p:nvSpPr>
        <p:spPr>
          <a:xfrm>
            <a:off x="1862982" y="38443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Functions</a:t>
            </a:r>
            <a:endParaRPr dirty="0"/>
          </a:p>
        </p:txBody>
      </p:sp>
      <p:sp>
        <p:nvSpPr>
          <p:cNvPr id="782" name="Google Shape;782;p37"/>
          <p:cNvSpPr txBox="1">
            <a:spLocks noGrp="1"/>
          </p:cNvSpPr>
          <p:nvPr>
            <p:ph type="title" idx="16"/>
          </p:nvPr>
        </p:nvSpPr>
        <p:spPr>
          <a:xfrm>
            <a:off x="2693412" y="1294096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</a:p>
        </p:txBody>
      </p:sp>
      <p:sp>
        <p:nvSpPr>
          <p:cNvPr id="783" name="Google Shape;783;p37"/>
          <p:cNvSpPr txBox="1">
            <a:spLocks noGrp="1"/>
          </p:cNvSpPr>
          <p:nvPr>
            <p:ph type="title" idx="17"/>
          </p:nvPr>
        </p:nvSpPr>
        <p:spPr>
          <a:xfrm>
            <a:off x="5969872" y="1234445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</a:p>
        </p:txBody>
      </p:sp>
      <p:sp>
        <p:nvSpPr>
          <p:cNvPr id="784" name="Google Shape;784;p37"/>
          <p:cNvSpPr txBox="1">
            <a:spLocks noGrp="1"/>
          </p:cNvSpPr>
          <p:nvPr>
            <p:ph type="title" idx="18"/>
          </p:nvPr>
        </p:nvSpPr>
        <p:spPr>
          <a:xfrm>
            <a:off x="2735387" y="33069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</a:p>
        </p:txBody>
      </p:sp>
      <p:sp>
        <p:nvSpPr>
          <p:cNvPr id="785" name="Google Shape;785;p37"/>
          <p:cNvSpPr txBox="1">
            <a:spLocks noGrp="1"/>
          </p:cNvSpPr>
          <p:nvPr>
            <p:ph type="title" idx="19"/>
          </p:nvPr>
        </p:nvSpPr>
        <p:spPr>
          <a:xfrm>
            <a:off x="5996448" y="3306901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40"/>
          <p:cNvGrpSpPr/>
          <p:nvPr/>
        </p:nvGrpSpPr>
        <p:grpSpPr>
          <a:xfrm>
            <a:off x="5373300" y="2710565"/>
            <a:ext cx="3057679" cy="1878249"/>
            <a:chOff x="5565749" y="2591902"/>
            <a:chExt cx="3275149" cy="2011835"/>
          </a:xfrm>
        </p:grpSpPr>
        <p:sp>
          <p:nvSpPr>
            <p:cNvPr id="873" name="Google Shape;873;p40"/>
            <p:cNvSpPr/>
            <p:nvPr/>
          </p:nvSpPr>
          <p:spPr>
            <a:xfrm>
              <a:off x="8222923" y="3134384"/>
              <a:ext cx="617975" cy="1469351"/>
            </a:xfrm>
            <a:custGeom>
              <a:avLst/>
              <a:gdLst/>
              <a:ahLst/>
              <a:cxnLst/>
              <a:rect l="l" t="t" r="r" b="b"/>
              <a:pathLst>
                <a:path w="9725" h="23123" fill="none" extrusionOk="0">
                  <a:moveTo>
                    <a:pt x="1" y="23122"/>
                  </a:moveTo>
                  <a:lnTo>
                    <a:pt x="9724" y="23122"/>
                  </a:lnTo>
                  <a:lnTo>
                    <a:pt x="972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0"/>
            <p:cNvSpPr/>
            <p:nvPr/>
          </p:nvSpPr>
          <p:spPr>
            <a:xfrm>
              <a:off x="6451940" y="2591902"/>
              <a:ext cx="617975" cy="2011835"/>
            </a:xfrm>
            <a:custGeom>
              <a:avLst/>
              <a:gdLst/>
              <a:ahLst/>
              <a:cxnLst/>
              <a:rect l="l" t="t" r="r" b="b"/>
              <a:pathLst>
                <a:path w="9725" h="31660" fill="none" extrusionOk="0">
                  <a:moveTo>
                    <a:pt x="1" y="31659"/>
                  </a:moveTo>
                  <a:lnTo>
                    <a:pt x="9724" y="31659"/>
                  </a:lnTo>
                  <a:lnTo>
                    <a:pt x="9724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0"/>
            <p:cNvSpPr/>
            <p:nvPr/>
          </p:nvSpPr>
          <p:spPr>
            <a:xfrm>
              <a:off x="5565749" y="3159040"/>
              <a:ext cx="617975" cy="1444696"/>
            </a:xfrm>
            <a:custGeom>
              <a:avLst/>
              <a:gdLst/>
              <a:ahLst/>
              <a:cxnLst/>
              <a:rect l="l" t="t" r="r" b="b"/>
              <a:pathLst>
                <a:path w="9725" h="22735" fill="none" extrusionOk="0">
                  <a:moveTo>
                    <a:pt x="1" y="22734"/>
                  </a:moveTo>
                  <a:lnTo>
                    <a:pt x="9724" y="22734"/>
                  </a:lnTo>
                  <a:lnTo>
                    <a:pt x="972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0"/>
            <p:cNvSpPr/>
            <p:nvPr/>
          </p:nvSpPr>
          <p:spPr>
            <a:xfrm>
              <a:off x="7336733" y="3568078"/>
              <a:ext cx="617912" cy="1035656"/>
            </a:xfrm>
            <a:custGeom>
              <a:avLst/>
              <a:gdLst/>
              <a:ahLst/>
              <a:cxnLst/>
              <a:rect l="l" t="t" r="r" b="b"/>
              <a:pathLst>
                <a:path w="9724" h="16298" fill="none" extrusionOk="0">
                  <a:moveTo>
                    <a:pt x="0" y="16297"/>
                  </a:moveTo>
                  <a:lnTo>
                    <a:pt x="9724" y="16297"/>
                  </a:lnTo>
                  <a:lnTo>
                    <a:pt x="972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40"/>
          <p:cNvGrpSpPr/>
          <p:nvPr/>
        </p:nvGrpSpPr>
        <p:grpSpPr>
          <a:xfrm>
            <a:off x="5373289" y="2398378"/>
            <a:ext cx="3621730" cy="1517815"/>
            <a:chOff x="5598425" y="3272425"/>
            <a:chExt cx="1495100" cy="626575"/>
          </a:xfrm>
        </p:grpSpPr>
        <p:sp>
          <p:nvSpPr>
            <p:cNvPr id="878" name="Google Shape;878;p40"/>
            <p:cNvSpPr/>
            <p:nvPr/>
          </p:nvSpPr>
          <p:spPr>
            <a:xfrm>
              <a:off x="5611000" y="3272425"/>
              <a:ext cx="1482525" cy="617450"/>
            </a:xfrm>
            <a:custGeom>
              <a:avLst/>
              <a:gdLst/>
              <a:ahLst/>
              <a:cxnLst/>
              <a:rect l="l" t="t" r="r" b="b"/>
              <a:pathLst>
                <a:path w="59301" h="24698" fill="none" extrusionOk="0">
                  <a:moveTo>
                    <a:pt x="0" y="8834"/>
                  </a:moveTo>
                  <a:lnTo>
                    <a:pt x="11732" y="21456"/>
                  </a:lnTo>
                  <a:lnTo>
                    <a:pt x="15590" y="14403"/>
                  </a:lnTo>
                  <a:lnTo>
                    <a:pt x="18763" y="21867"/>
                  </a:lnTo>
                  <a:lnTo>
                    <a:pt x="25428" y="15499"/>
                  </a:lnTo>
                  <a:lnTo>
                    <a:pt x="31659" y="24697"/>
                  </a:lnTo>
                  <a:lnTo>
                    <a:pt x="38233" y="8605"/>
                  </a:lnTo>
                  <a:lnTo>
                    <a:pt x="46495" y="11618"/>
                  </a:lnTo>
                  <a:lnTo>
                    <a:pt x="53023" y="2488"/>
                  </a:lnTo>
                  <a:lnTo>
                    <a:pt x="56059" y="5090"/>
                  </a:lnTo>
                  <a:lnTo>
                    <a:pt x="5930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0"/>
            <p:cNvSpPr/>
            <p:nvPr/>
          </p:nvSpPr>
          <p:spPr>
            <a:xfrm>
              <a:off x="5893450" y="3796250"/>
              <a:ext cx="19425" cy="18875"/>
            </a:xfrm>
            <a:custGeom>
              <a:avLst/>
              <a:gdLst/>
              <a:ahLst/>
              <a:cxnLst/>
              <a:rect l="l" t="t" r="r" b="b"/>
              <a:pathLst>
                <a:path w="777" h="755" extrusionOk="0">
                  <a:moveTo>
                    <a:pt x="389" y="1"/>
                  </a:moveTo>
                  <a:cubicBezTo>
                    <a:pt x="183" y="1"/>
                    <a:pt x="1" y="161"/>
                    <a:pt x="1" y="389"/>
                  </a:cubicBezTo>
                  <a:cubicBezTo>
                    <a:pt x="1" y="594"/>
                    <a:pt x="183" y="754"/>
                    <a:pt x="389" y="754"/>
                  </a:cubicBezTo>
                  <a:cubicBezTo>
                    <a:pt x="594" y="754"/>
                    <a:pt x="777" y="594"/>
                    <a:pt x="777" y="389"/>
                  </a:cubicBezTo>
                  <a:cubicBezTo>
                    <a:pt x="777" y="161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0"/>
            <p:cNvSpPr/>
            <p:nvPr/>
          </p:nvSpPr>
          <p:spPr>
            <a:xfrm>
              <a:off x="5598425" y="3480125"/>
              <a:ext cx="18875" cy="18850"/>
            </a:xfrm>
            <a:custGeom>
              <a:avLst/>
              <a:gdLst/>
              <a:ahLst/>
              <a:cxnLst/>
              <a:rect l="l" t="t" r="r" b="b"/>
              <a:pathLst>
                <a:path w="755" h="754" extrusionOk="0">
                  <a:moveTo>
                    <a:pt x="389" y="1"/>
                  </a:moveTo>
                  <a:cubicBezTo>
                    <a:pt x="184" y="1"/>
                    <a:pt x="1" y="160"/>
                    <a:pt x="1" y="366"/>
                  </a:cubicBezTo>
                  <a:cubicBezTo>
                    <a:pt x="1" y="571"/>
                    <a:pt x="184" y="754"/>
                    <a:pt x="389" y="754"/>
                  </a:cubicBezTo>
                  <a:cubicBezTo>
                    <a:pt x="594" y="754"/>
                    <a:pt x="754" y="571"/>
                    <a:pt x="754" y="366"/>
                  </a:cubicBezTo>
                  <a:cubicBezTo>
                    <a:pt x="754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0"/>
            <p:cNvSpPr/>
            <p:nvPr/>
          </p:nvSpPr>
          <p:spPr>
            <a:xfrm>
              <a:off x="6072050" y="3808825"/>
              <a:ext cx="18875" cy="18850"/>
            </a:xfrm>
            <a:custGeom>
              <a:avLst/>
              <a:gdLst/>
              <a:ahLst/>
              <a:cxnLst/>
              <a:rect l="l" t="t" r="r" b="b"/>
              <a:pathLst>
                <a:path w="755" h="754" extrusionOk="0">
                  <a:moveTo>
                    <a:pt x="389" y="0"/>
                  </a:moveTo>
                  <a:cubicBezTo>
                    <a:pt x="161" y="0"/>
                    <a:pt x="1" y="160"/>
                    <a:pt x="1" y="388"/>
                  </a:cubicBezTo>
                  <a:cubicBezTo>
                    <a:pt x="1" y="593"/>
                    <a:pt x="161" y="753"/>
                    <a:pt x="389" y="753"/>
                  </a:cubicBezTo>
                  <a:cubicBezTo>
                    <a:pt x="594" y="753"/>
                    <a:pt x="754" y="593"/>
                    <a:pt x="754" y="388"/>
                  </a:cubicBezTo>
                  <a:cubicBezTo>
                    <a:pt x="754" y="160"/>
                    <a:pt x="594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0"/>
            <p:cNvSpPr/>
            <p:nvPr/>
          </p:nvSpPr>
          <p:spPr>
            <a:xfrm>
              <a:off x="6392750" y="3880150"/>
              <a:ext cx="18875" cy="18850"/>
            </a:xfrm>
            <a:custGeom>
              <a:avLst/>
              <a:gdLst/>
              <a:ahLst/>
              <a:cxnLst/>
              <a:rect l="l" t="t" r="r" b="b"/>
              <a:pathLst>
                <a:path w="755" h="754" extrusionOk="0">
                  <a:moveTo>
                    <a:pt x="389" y="0"/>
                  </a:moveTo>
                  <a:cubicBezTo>
                    <a:pt x="183" y="0"/>
                    <a:pt x="1" y="160"/>
                    <a:pt x="1" y="388"/>
                  </a:cubicBezTo>
                  <a:cubicBezTo>
                    <a:pt x="1" y="594"/>
                    <a:pt x="183" y="753"/>
                    <a:pt x="389" y="753"/>
                  </a:cubicBezTo>
                  <a:cubicBezTo>
                    <a:pt x="594" y="753"/>
                    <a:pt x="754" y="594"/>
                    <a:pt x="754" y="388"/>
                  </a:cubicBezTo>
                  <a:cubicBezTo>
                    <a:pt x="754" y="160"/>
                    <a:pt x="594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0"/>
            <p:cNvSpPr/>
            <p:nvPr/>
          </p:nvSpPr>
          <p:spPr>
            <a:xfrm>
              <a:off x="6763675" y="3552600"/>
              <a:ext cx="18850" cy="19425"/>
            </a:xfrm>
            <a:custGeom>
              <a:avLst/>
              <a:gdLst/>
              <a:ahLst/>
              <a:cxnLst/>
              <a:rect l="l" t="t" r="r" b="b"/>
              <a:pathLst>
                <a:path w="754" h="777" extrusionOk="0">
                  <a:moveTo>
                    <a:pt x="388" y="0"/>
                  </a:moveTo>
                  <a:cubicBezTo>
                    <a:pt x="160" y="0"/>
                    <a:pt x="0" y="183"/>
                    <a:pt x="0" y="389"/>
                  </a:cubicBezTo>
                  <a:cubicBezTo>
                    <a:pt x="0" y="594"/>
                    <a:pt x="160" y="777"/>
                    <a:pt x="388" y="777"/>
                  </a:cubicBezTo>
                  <a:cubicBezTo>
                    <a:pt x="594" y="777"/>
                    <a:pt x="753" y="594"/>
                    <a:pt x="753" y="389"/>
                  </a:cubicBezTo>
                  <a:cubicBezTo>
                    <a:pt x="753" y="183"/>
                    <a:pt x="594" y="0"/>
                    <a:pt x="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0"/>
            <p:cNvSpPr/>
            <p:nvPr/>
          </p:nvSpPr>
          <p:spPr>
            <a:xfrm>
              <a:off x="6926300" y="3323775"/>
              <a:ext cx="19425" cy="18850"/>
            </a:xfrm>
            <a:custGeom>
              <a:avLst/>
              <a:gdLst/>
              <a:ahLst/>
              <a:cxnLst/>
              <a:rect l="l" t="t" r="r" b="b"/>
              <a:pathLst>
                <a:path w="777" h="754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cubicBezTo>
                    <a:pt x="0" y="594"/>
                    <a:pt x="183" y="754"/>
                    <a:pt x="388" y="754"/>
                  </a:cubicBezTo>
                  <a:cubicBezTo>
                    <a:pt x="594" y="754"/>
                    <a:pt x="777" y="594"/>
                    <a:pt x="777" y="389"/>
                  </a:cubicBezTo>
                  <a:cubicBezTo>
                    <a:pt x="777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0"/>
            <p:cNvSpPr/>
            <p:nvPr/>
          </p:nvSpPr>
          <p:spPr>
            <a:xfrm>
              <a:off x="7002775" y="3389975"/>
              <a:ext cx="18850" cy="18850"/>
            </a:xfrm>
            <a:custGeom>
              <a:avLst/>
              <a:gdLst/>
              <a:ahLst/>
              <a:cxnLst/>
              <a:rect l="l" t="t" r="r" b="b"/>
              <a:pathLst>
                <a:path w="754" h="754" extrusionOk="0">
                  <a:moveTo>
                    <a:pt x="365" y="0"/>
                  </a:moveTo>
                  <a:cubicBezTo>
                    <a:pt x="160" y="0"/>
                    <a:pt x="0" y="160"/>
                    <a:pt x="0" y="388"/>
                  </a:cubicBezTo>
                  <a:cubicBezTo>
                    <a:pt x="0" y="594"/>
                    <a:pt x="160" y="754"/>
                    <a:pt x="365" y="754"/>
                  </a:cubicBezTo>
                  <a:cubicBezTo>
                    <a:pt x="571" y="754"/>
                    <a:pt x="753" y="594"/>
                    <a:pt x="753" y="388"/>
                  </a:cubicBezTo>
                  <a:cubicBezTo>
                    <a:pt x="753" y="160"/>
                    <a:pt x="57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6" name="Google Shape;886;p40"/>
          <p:cNvSpPr/>
          <p:nvPr/>
        </p:nvSpPr>
        <p:spPr>
          <a:xfrm>
            <a:off x="713100" y="2107050"/>
            <a:ext cx="929400" cy="92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40"/>
          <p:cNvSpPr txBox="1">
            <a:spLocks noGrp="1"/>
          </p:cNvSpPr>
          <p:nvPr>
            <p:ph type="title"/>
          </p:nvPr>
        </p:nvSpPr>
        <p:spPr>
          <a:xfrm>
            <a:off x="1403945" y="2233726"/>
            <a:ext cx="3559594" cy="75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000" dirty="0"/>
              <a:t>introduction</a:t>
            </a:r>
          </a:p>
        </p:txBody>
      </p:sp>
      <p:sp>
        <p:nvSpPr>
          <p:cNvPr id="888" name="Google Shape;888;p40"/>
          <p:cNvSpPr txBox="1">
            <a:spLocks noGrp="1"/>
          </p:cNvSpPr>
          <p:nvPr>
            <p:ph type="title" idx="2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</a:p>
        </p:txBody>
      </p:sp>
      <p:grpSp>
        <p:nvGrpSpPr>
          <p:cNvPr id="890" name="Google Shape;890;p40"/>
          <p:cNvGrpSpPr/>
          <p:nvPr/>
        </p:nvGrpSpPr>
        <p:grpSpPr>
          <a:xfrm>
            <a:off x="4817701" y="1401000"/>
            <a:ext cx="3057649" cy="3187835"/>
            <a:chOff x="5373251" y="1404825"/>
            <a:chExt cx="3057649" cy="3187835"/>
          </a:xfrm>
        </p:grpSpPr>
        <p:grpSp>
          <p:nvGrpSpPr>
            <p:cNvPr id="891" name="Google Shape;891;p40"/>
            <p:cNvGrpSpPr/>
            <p:nvPr/>
          </p:nvGrpSpPr>
          <p:grpSpPr>
            <a:xfrm flipH="1">
              <a:off x="5373251" y="1404825"/>
              <a:ext cx="1951500" cy="1360500"/>
              <a:chOff x="6815125" y="1404825"/>
              <a:chExt cx="1951500" cy="1360500"/>
            </a:xfrm>
          </p:grpSpPr>
          <p:grpSp>
            <p:nvGrpSpPr>
              <p:cNvPr id="892" name="Google Shape;892;p40"/>
              <p:cNvGrpSpPr/>
              <p:nvPr/>
            </p:nvGrpSpPr>
            <p:grpSpPr>
              <a:xfrm>
                <a:off x="6815125" y="1404825"/>
                <a:ext cx="1951500" cy="1360500"/>
                <a:chOff x="6815125" y="1532888"/>
                <a:chExt cx="1951500" cy="1360500"/>
              </a:xfrm>
            </p:grpSpPr>
            <p:sp>
              <p:nvSpPr>
                <p:cNvPr id="893" name="Google Shape;893;p40"/>
                <p:cNvSpPr/>
                <p:nvPr/>
              </p:nvSpPr>
              <p:spPr>
                <a:xfrm>
                  <a:off x="6815125" y="1532888"/>
                  <a:ext cx="1951500" cy="1360500"/>
                </a:xfrm>
                <a:prstGeom prst="roundRect">
                  <a:avLst>
                    <a:gd name="adj" fmla="val 6387"/>
                  </a:avLst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40"/>
                <p:cNvSpPr/>
                <p:nvPr/>
              </p:nvSpPr>
              <p:spPr>
                <a:xfrm>
                  <a:off x="6815125" y="1532888"/>
                  <a:ext cx="1951500" cy="249900"/>
                </a:xfrm>
                <a:prstGeom prst="round2SameRect">
                  <a:avLst>
                    <a:gd name="adj1" fmla="val 33313"/>
                    <a:gd name="adj2" fmla="val 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40"/>
                <p:cNvSpPr/>
                <p:nvPr/>
              </p:nvSpPr>
              <p:spPr>
                <a:xfrm>
                  <a:off x="6914025" y="1633400"/>
                  <a:ext cx="64990" cy="66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" h="800" fill="none" extrusionOk="0">
                      <a:moveTo>
                        <a:pt x="777" y="411"/>
                      </a:moveTo>
                      <a:cubicBezTo>
                        <a:pt x="777" y="617"/>
                        <a:pt x="617" y="799"/>
                        <a:pt x="389" y="799"/>
                      </a:cubicBezTo>
                      <a:cubicBezTo>
                        <a:pt x="161" y="799"/>
                        <a:pt x="1" y="617"/>
                        <a:pt x="1" y="411"/>
                      </a:cubicBezTo>
                      <a:cubicBezTo>
                        <a:pt x="1" y="183"/>
                        <a:pt x="161" y="1"/>
                        <a:pt x="389" y="1"/>
                      </a:cubicBezTo>
                      <a:cubicBezTo>
                        <a:pt x="617" y="1"/>
                        <a:pt x="777" y="183"/>
                        <a:pt x="777" y="41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2282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40"/>
                <p:cNvSpPr/>
                <p:nvPr/>
              </p:nvSpPr>
              <p:spPr>
                <a:xfrm>
                  <a:off x="7037988" y="1633400"/>
                  <a:ext cx="66828" cy="66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800" fill="none" extrusionOk="0">
                      <a:moveTo>
                        <a:pt x="799" y="411"/>
                      </a:moveTo>
                      <a:cubicBezTo>
                        <a:pt x="799" y="617"/>
                        <a:pt x="617" y="799"/>
                        <a:pt x="411" y="799"/>
                      </a:cubicBezTo>
                      <a:cubicBezTo>
                        <a:pt x="183" y="799"/>
                        <a:pt x="1" y="617"/>
                        <a:pt x="1" y="411"/>
                      </a:cubicBezTo>
                      <a:cubicBezTo>
                        <a:pt x="1" y="183"/>
                        <a:pt x="183" y="1"/>
                        <a:pt x="411" y="1"/>
                      </a:cubicBezTo>
                      <a:cubicBezTo>
                        <a:pt x="617" y="1"/>
                        <a:pt x="799" y="183"/>
                        <a:pt x="799" y="41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2282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40"/>
                <p:cNvSpPr/>
                <p:nvPr/>
              </p:nvSpPr>
              <p:spPr>
                <a:xfrm>
                  <a:off x="7163873" y="1633400"/>
                  <a:ext cx="66744" cy="66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800" fill="none" extrusionOk="0">
                      <a:moveTo>
                        <a:pt x="799" y="411"/>
                      </a:moveTo>
                      <a:cubicBezTo>
                        <a:pt x="799" y="617"/>
                        <a:pt x="616" y="799"/>
                        <a:pt x="388" y="799"/>
                      </a:cubicBezTo>
                      <a:cubicBezTo>
                        <a:pt x="183" y="799"/>
                        <a:pt x="0" y="617"/>
                        <a:pt x="0" y="411"/>
                      </a:cubicBezTo>
                      <a:cubicBezTo>
                        <a:pt x="0" y="183"/>
                        <a:pt x="183" y="1"/>
                        <a:pt x="388" y="1"/>
                      </a:cubicBezTo>
                      <a:cubicBezTo>
                        <a:pt x="616" y="1"/>
                        <a:pt x="799" y="183"/>
                        <a:pt x="799" y="41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2282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98" name="Google Shape;898;p40"/>
              <p:cNvSpPr/>
              <p:nvPr/>
            </p:nvSpPr>
            <p:spPr>
              <a:xfrm>
                <a:off x="7850181" y="2007128"/>
                <a:ext cx="84" cy="15287"/>
              </a:xfrm>
              <a:custGeom>
                <a:avLst/>
                <a:gdLst/>
                <a:ahLst/>
                <a:cxnLst/>
                <a:rect l="l" t="t" r="r" b="b"/>
                <a:pathLst>
                  <a:path w="1" h="183" fill="none" extrusionOk="0">
                    <a:moveTo>
                      <a:pt x="1" y="0"/>
                    </a:moveTo>
                    <a:lnTo>
                      <a:pt x="1" y="183"/>
                    </a:lnTo>
                  </a:path>
                </a:pathLst>
              </a:custGeom>
              <a:noFill/>
              <a:ln w="1150" cap="flat" cmpd="sng">
                <a:solidFill>
                  <a:srgbClr val="01000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0"/>
              <p:cNvSpPr/>
              <p:nvPr/>
            </p:nvSpPr>
            <p:spPr>
              <a:xfrm>
                <a:off x="8254398" y="2014730"/>
                <a:ext cx="320440" cy="21051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252" extrusionOk="0">
                    <a:moveTo>
                      <a:pt x="115" y="1"/>
                    </a:moveTo>
                    <a:cubicBezTo>
                      <a:pt x="46" y="1"/>
                      <a:pt x="0" y="46"/>
                      <a:pt x="0" y="115"/>
                    </a:cubicBezTo>
                    <a:cubicBezTo>
                      <a:pt x="0" y="183"/>
                      <a:pt x="46" y="252"/>
                      <a:pt x="115" y="252"/>
                    </a:cubicBezTo>
                    <a:lnTo>
                      <a:pt x="3698" y="252"/>
                    </a:lnTo>
                    <a:cubicBezTo>
                      <a:pt x="3767" y="252"/>
                      <a:pt x="3835" y="183"/>
                      <a:pt x="3835" y="115"/>
                    </a:cubicBezTo>
                    <a:cubicBezTo>
                      <a:pt x="3835" y="46"/>
                      <a:pt x="3767" y="1"/>
                      <a:pt x="3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0"/>
              <p:cNvSpPr/>
              <p:nvPr/>
            </p:nvSpPr>
            <p:spPr>
              <a:xfrm>
                <a:off x="7836816" y="1965194"/>
                <a:ext cx="320440" cy="21051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252" extrusionOk="0">
                    <a:moveTo>
                      <a:pt x="138" y="0"/>
                    </a:moveTo>
                    <a:cubicBezTo>
                      <a:pt x="46" y="0"/>
                      <a:pt x="1" y="46"/>
                      <a:pt x="1" y="114"/>
                    </a:cubicBezTo>
                    <a:cubicBezTo>
                      <a:pt x="1" y="183"/>
                      <a:pt x="46" y="251"/>
                      <a:pt x="138" y="251"/>
                    </a:cubicBezTo>
                    <a:lnTo>
                      <a:pt x="3698" y="251"/>
                    </a:lnTo>
                    <a:cubicBezTo>
                      <a:pt x="3767" y="251"/>
                      <a:pt x="3835" y="183"/>
                      <a:pt x="3835" y="114"/>
                    </a:cubicBezTo>
                    <a:cubicBezTo>
                      <a:pt x="3835" y="46"/>
                      <a:pt x="3767" y="0"/>
                      <a:pt x="3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0"/>
              <p:cNvSpPr/>
              <p:nvPr/>
            </p:nvSpPr>
            <p:spPr>
              <a:xfrm>
                <a:off x="7836816" y="1915576"/>
                <a:ext cx="173586" cy="21051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52" extrusionOk="0">
                    <a:moveTo>
                      <a:pt x="69" y="1"/>
                    </a:moveTo>
                    <a:cubicBezTo>
                      <a:pt x="24" y="1"/>
                      <a:pt x="1" y="46"/>
                      <a:pt x="1" y="69"/>
                    </a:cubicBezTo>
                    <a:lnTo>
                      <a:pt x="1" y="183"/>
                    </a:lnTo>
                    <a:cubicBezTo>
                      <a:pt x="1" y="229"/>
                      <a:pt x="24" y="252"/>
                      <a:pt x="69" y="252"/>
                    </a:cubicBezTo>
                    <a:lnTo>
                      <a:pt x="2009" y="252"/>
                    </a:lnTo>
                    <a:cubicBezTo>
                      <a:pt x="2055" y="252"/>
                      <a:pt x="2078" y="229"/>
                      <a:pt x="2078" y="183"/>
                    </a:cubicBezTo>
                    <a:lnTo>
                      <a:pt x="2078" y="69"/>
                    </a:lnTo>
                    <a:cubicBezTo>
                      <a:pt x="2078" y="46"/>
                      <a:pt x="2055" y="1"/>
                      <a:pt x="20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0"/>
              <p:cNvSpPr/>
              <p:nvPr/>
            </p:nvSpPr>
            <p:spPr>
              <a:xfrm>
                <a:off x="8002713" y="1925098"/>
                <a:ext cx="84" cy="1537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4" fill="none" extrusionOk="0">
                    <a:moveTo>
                      <a:pt x="1" y="1"/>
                    </a:moveTo>
                    <a:lnTo>
                      <a:pt x="1" y="183"/>
                    </a:lnTo>
                  </a:path>
                </a:pathLst>
              </a:custGeom>
              <a:noFill/>
              <a:ln w="1150" cap="flat" cmpd="sng">
                <a:solidFill>
                  <a:srgbClr val="01000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0"/>
              <p:cNvSpPr/>
              <p:nvPr/>
            </p:nvSpPr>
            <p:spPr>
              <a:xfrm>
                <a:off x="7989348" y="1879322"/>
                <a:ext cx="350931" cy="22972"/>
              </a:xfrm>
              <a:custGeom>
                <a:avLst/>
                <a:gdLst/>
                <a:ahLst/>
                <a:cxnLst/>
                <a:rect l="l" t="t" r="r" b="b"/>
                <a:pathLst>
                  <a:path w="4201" h="275" extrusionOk="0">
                    <a:moveTo>
                      <a:pt x="138" y="1"/>
                    </a:moveTo>
                    <a:cubicBezTo>
                      <a:pt x="69" y="1"/>
                      <a:pt x="1" y="47"/>
                      <a:pt x="1" y="138"/>
                    </a:cubicBezTo>
                    <a:cubicBezTo>
                      <a:pt x="1" y="206"/>
                      <a:pt x="69" y="275"/>
                      <a:pt x="138" y="275"/>
                    </a:cubicBezTo>
                    <a:lnTo>
                      <a:pt x="4041" y="275"/>
                    </a:lnTo>
                    <a:cubicBezTo>
                      <a:pt x="4132" y="275"/>
                      <a:pt x="4201" y="206"/>
                      <a:pt x="4201" y="138"/>
                    </a:cubicBezTo>
                    <a:cubicBezTo>
                      <a:pt x="4201" y="47"/>
                      <a:pt x="4132" y="1"/>
                      <a:pt x="40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0"/>
              <p:cNvSpPr/>
              <p:nvPr/>
            </p:nvSpPr>
            <p:spPr>
              <a:xfrm>
                <a:off x="7989348" y="1825944"/>
                <a:ext cx="190794" cy="22972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75" extrusionOk="0">
                    <a:moveTo>
                      <a:pt x="69" y="1"/>
                    </a:moveTo>
                    <a:cubicBezTo>
                      <a:pt x="24" y="1"/>
                      <a:pt x="1" y="24"/>
                      <a:pt x="1" y="69"/>
                    </a:cubicBezTo>
                    <a:lnTo>
                      <a:pt x="1" y="206"/>
                    </a:lnTo>
                    <a:cubicBezTo>
                      <a:pt x="1" y="252"/>
                      <a:pt x="24" y="275"/>
                      <a:pt x="69" y="275"/>
                    </a:cubicBezTo>
                    <a:lnTo>
                      <a:pt x="2215" y="275"/>
                    </a:lnTo>
                    <a:cubicBezTo>
                      <a:pt x="2260" y="275"/>
                      <a:pt x="2283" y="252"/>
                      <a:pt x="2283" y="206"/>
                    </a:cubicBezTo>
                    <a:lnTo>
                      <a:pt x="2283" y="69"/>
                    </a:lnTo>
                    <a:cubicBezTo>
                      <a:pt x="2283" y="24"/>
                      <a:pt x="2260" y="1"/>
                      <a:pt x="2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0"/>
              <p:cNvSpPr/>
              <p:nvPr/>
            </p:nvSpPr>
            <p:spPr>
              <a:xfrm>
                <a:off x="7150424" y="1876482"/>
                <a:ext cx="629269" cy="586082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7016" extrusionOk="0">
                    <a:moveTo>
                      <a:pt x="3690" y="1"/>
                    </a:moveTo>
                    <a:cubicBezTo>
                      <a:pt x="3539" y="1"/>
                      <a:pt x="3390" y="12"/>
                      <a:pt x="3242" y="35"/>
                    </a:cubicBezTo>
                    <a:cubicBezTo>
                      <a:pt x="1325" y="332"/>
                      <a:pt x="1" y="2135"/>
                      <a:pt x="297" y="4052"/>
                    </a:cubicBezTo>
                    <a:cubicBezTo>
                      <a:pt x="566" y="5768"/>
                      <a:pt x="2070" y="7015"/>
                      <a:pt x="3759" y="7015"/>
                    </a:cubicBezTo>
                    <a:cubicBezTo>
                      <a:pt x="3935" y="7015"/>
                      <a:pt x="4113" y="7002"/>
                      <a:pt x="4292" y="6974"/>
                    </a:cubicBezTo>
                    <a:cubicBezTo>
                      <a:pt x="6209" y="6700"/>
                      <a:pt x="7533" y="4897"/>
                      <a:pt x="7236" y="2979"/>
                    </a:cubicBezTo>
                    <a:lnTo>
                      <a:pt x="7236" y="2979"/>
                    </a:lnTo>
                    <a:lnTo>
                      <a:pt x="3767" y="3504"/>
                    </a:lnTo>
                    <a:lnTo>
                      <a:pt x="4155" y="35"/>
                    </a:lnTo>
                    <a:cubicBezTo>
                      <a:pt x="3995" y="12"/>
                      <a:pt x="3841" y="1"/>
                      <a:pt x="36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0"/>
              <p:cNvSpPr/>
              <p:nvPr/>
            </p:nvSpPr>
            <p:spPr>
              <a:xfrm>
                <a:off x="7238134" y="1782757"/>
                <a:ext cx="688412" cy="641883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7684" extrusionOk="0">
                    <a:moveTo>
                      <a:pt x="4119" y="1"/>
                    </a:moveTo>
                    <a:cubicBezTo>
                      <a:pt x="3921" y="1"/>
                      <a:pt x="3726" y="12"/>
                      <a:pt x="3539" y="39"/>
                    </a:cubicBezTo>
                    <a:cubicBezTo>
                      <a:pt x="1461" y="358"/>
                      <a:pt x="1" y="2344"/>
                      <a:pt x="320" y="4421"/>
                    </a:cubicBezTo>
                    <a:cubicBezTo>
                      <a:pt x="610" y="6306"/>
                      <a:pt x="2253" y="7683"/>
                      <a:pt x="4124" y="7683"/>
                    </a:cubicBezTo>
                    <a:cubicBezTo>
                      <a:pt x="4315" y="7683"/>
                      <a:pt x="4508" y="7669"/>
                      <a:pt x="4703" y="7639"/>
                    </a:cubicBezTo>
                    <a:cubicBezTo>
                      <a:pt x="6780" y="7320"/>
                      <a:pt x="8241" y="5357"/>
                      <a:pt x="7921" y="3257"/>
                    </a:cubicBezTo>
                    <a:lnTo>
                      <a:pt x="7921" y="3257"/>
                    </a:lnTo>
                    <a:lnTo>
                      <a:pt x="4109" y="3850"/>
                    </a:lnTo>
                    <a:lnTo>
                      <a:pt x="4543" y="16"/>
                    </a:lnTo>
                    <a:cubicBezTo>
                      <a:pt x="4401" y="6"/>
                      <a:pt x="4259" y="1"/>
                      <a:pt x="4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0"/>
              <p:cNvSpPr/>
              <p:nvPr/>
            </p:nvSpPr>
            <p:spPr>
              <a:xfrm>
                <a:off x="7646193" y="1785932"/>
                <a:ext cx="242251" cy="246094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2946" extrusionOk="0">
                    <a:moveTo>
                      <a:pt x="457" y="1"/>
                    </a:moveTo>
                    <a:lnTo>
                      <a:pt x="0" y="2945"/>
                    </a:lnTo>
                    <a:lnTo>
                      <a:pt x="0" y="2945"/>
                    </a:lnTo>
                    <a:lnTo>
                      <a:pt x="2899" y="2397"/>
                    </a:lnTo>
                    <a:cubicBezTo>
                      <a:pt x="2899" y="2397"/>
                      <a:pt x="2465" y="754"/>
                      <a:pt x="4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8" name="Google Shape;908;p40"/>
            <p:cNvGrpSpPr/>
            <p:nvPr/>
          </p:nvGrpSpPr>
          <p:grpSpPr>
            <a:xfrm flipH="1">
              <a:off x="5784294" y="1478863"/>
              <a:ext cx="2646606" cy="3113797"/>
              <a:chOff x="5708976" y="1478863"/>
              <a:chExt cx="2646606" cy="3113797"/>
            </a:xfrm>
          </p:grpSpPr>
          <p:sp>
            <p:nvSpPr>
              <p:cNvPr id="909" name="Google Shape;909;p40"/>
              <p:cNvSpPr/>
              <p:nvPr/>
            </p:nvSpPr>
            <p:spPr>
              <a:xfrm>
                <a:off x="7171391" y="2444259"/>
                <a:ext cx="169827" cy="180686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163" extrusionOk="0">
                    <a:moveTo>
                      <a:pt x="1460" y="0"/>
                    </a:moveTo>
                    <a:cubicBezTo>
                      <a:pt x="1317" y="0"/>
                      <a:pt x="1173" y="107"/>
                      <a:pt x="1051" y="245"/>
                    </a:cubicBezTo>
                    <a:cubicBezTo>
                      <a:pt x="868" y="428"/>
                      <a:pt x="1" y="1295"/>
                      <a:pt x="1" y="1295"/>
                    </a:cubicBezTo>
                    <a:lnTo>
                      <a:pt x="891" y="2163"/>
                    </a:lnTo>
                    <a:cubicBezTo>
                      <a:pt x="891" y="2163"/>
                      <a:pt x="1667" y="1387"/>
                      <a:pt x="1850" y="1181"/>
                    </a:cubicBezTo>
                    <a:cubicBezTo>
                      <a:pt x="2032" y="976"/>
                      <a:pt x="1850" y="291"/>
                      <a:pt x="1667" y="86"/>
                    </a:cubicBezTo>
                    <a:cubicBezTo>
                      <a:pt x="1600" y="26"/>
                      <a:pt x="1530" y="0"/>
                      <a:pt x="1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0"/>
              <p:cNvSpPr/>
              <p:nvPr/>
            </p:nvSpPr>
            <p:spPr>
              <a:xfrm>
                <a:off x="6492601" y="2362981"/>
                <a:ext cx="779966" cy="586082"/>
              </a:xfrm>
              <a:custGeom>
                <a:avLst/>
                <a:gdLst/>
                <a:ahLst/>
                <a:cxnLst/>
                <a:rect l="l" t="t" r="r" b="b"/>
                <a:pathLst>
                  <a:path w="9337" h="7016" extrusionOk="0">
                    <a:moveTo>
                      <a:pt x="168" y="1"/>
                    </a:moveTo>
                    <a:cubicBezTo>
                      <a:pt x="116" y="1"/>
                      <a:pt x="92" y="9"/>
                      <a:pt x="92" y="9"/>
                    </a:cubicBezTo>
                    <a:cubicBezTo>
                      <a:pt x="92" y="9"/>
                      <a:pt x="1" y="3113"/>
                      <a:pt x="1165" y="5121"/>
                    </a:cubicBezTo>
                    <a:cubicBezTo>
                      <a:pt x="2058" y="6650"/>
                      <a:pt x="3002" y="7015"/>
                      <a:pt x="3833" y="7015"/>
                    </a:cubicBezTo>
                    <a:cubicBezTo>
                      <a:pt x="4107" y="7015"/>
                      <a:pt x="4368" y="6976"/>
                      <a:pt x="4612" y="6925"/>
                    </a:cubicBezTo>
                    <a:cubicBezTo>
                      <a:pt x="6369" y="6537"/>
                      <a:pt x="9336" y="3547"/>
                      <a:pt x="9336" y="3547"/>
                    </a:cubicBezTo>
                    <a:lnTo>
                      <a:pt x="7990" y="2063"/>
                    </a:lnTo>
                    <a:lnTo>
                      <a:pt x="4292" y="3136"/>
                    </a:lnTo>
                    <a:cubicBezTo>
                      <a:pt x="1558" y="228"/>
                      <a:pt x="448" y="1"/>
                      <a:pt x="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0"/>
              <p:cNvSpPr/>
              <p:nvPr/>
            </p:nvSpPr>
            <p:spPr>
              <a:xfrm>
                <a:off x="6492601" y="2337002"/>
                <a:ext cx="779966" cy="623505"/>
              </a:xfrm>
              <a:custGeom>
                <a:avLst/>
                <a:gdLst/>
                <a:ahLst/>
                <a:cxnLst/>
                <a:rect l="l" t="t" r="r" b="b"/>
                <a:pathLst>
                  <a:path w="9337" h="7464" fill="none" extrusionOk="0">
                    <a:moveTo>
                      <a:pt x="92" y="320"/>
                    </a:moveTo>
                    <a:cubicBezTo>
                      <a:pt x="92" y="320"/>
                      <a:pt x="1051" y="0"/>
                      <a:pt x="4292" y="3447"/>
                    </a:cubicBezTo>
                    <a:lnTo>
                      <a:pt x="7990" y="2374"/>
                    </a:lnTo>
                    <a:lnTo>
                      <a:pt x="9336" y="3858"/>
                    </a:lnTo>
                    <a:cubicBezTo>
                      <a:pt x="9336" y="3858"/>
                      <a:pt x="6369" y="6848"/>
                      <a:pt x="4612" y="7236"/>
                    </a:cubicBezTo>
                    <a:cubicBezTo>
                      <a:pt x="3630" y="7441"/>
                      <a:pt x="2352" y="7464"/>
                      <a:pt x="1165" y="5432"/>
                    </a:cubicBezTo>
                    <a:cubicBezTo>
                      <a:pt x="1" y="3424"/>
                      <a:pt x="92" y="320"/>
                      <a:pt x="92" y="320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0"/>
              <p:cNvSpPr/>
              <p:nvPr/>
            </p:nvSpPr>
            <p:spPr>
              <a:xfrm>
                <a:off x="7093204" y="2535227"/>
                <a:ext cx="179350" cy="177428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124" extrusionOk="0">
                    <a:moveTo>
                      <a:pt x="800" y="1"/>
                    </a:moveTo>
                    <a:lnTo>
                      <a:pt x="1" y="298"/>
                    </a:lnTo>
                    <a:lnTo>
                      <a:pt x="1462" y="2124"/>
                    </a:lnTo>
                    <a:cubicBezTo>
                      <a:pt x="1827" y="1736"/>
                      <a:pt x="2146" y="1485"/>
                      <a:pt x="2146" y="1485"/>
                    </a:cubicBezTo>
                    <a:lnTo>
                      <a:pt x="8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40"/>
              <p:cNvSpPr/>
              <p:nvPr/>
            </p:nvSpPr>
            <p:spPr>
              <a:xfrm>
                <a:off x="7093204" y="2535227"/>
                <a:ext cx="179350" cy="177428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124" fill="none" extrusionOk="0">
                    <a:moveTo>
                      <a:pt x="1462" y="2124"/>
                    </a:moveTo>
                    <a:cubicBezTo>
                      <a:pt x="1827" y="1736"/>
                      <a:pt x="2146" y="1485"/>
                      <a:pt x="2146" y="1485"/>
                    </a:cubicBezTo>
                    <a:lnTo>
                      <a:pt x="800" y="1"/>
                    </a:lnTo>
                    <a:lnTo>
                      <a:pt x="1" y="298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40"/>
              <p:cNvSpPr/>
              <p:nvPr/>
            </p:nvSpPr>
            <p:spPr>
              <a:xfrm>
                <a:off x="6790062" y="2617256"/>
                <a:ext cx="87795" cy="57305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686" fill="none" extrusionOk="0">
                    <a:moveTo>
                      <a:pt x="1" y="685"/>
                    </a:moveTo>
                    <a:cubicBezTo>
                      <a:pt x="1" y="685"/>
                      <a:pt x="480" y="160"/>
                      <a:pt x="1051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0"/>
              <p:cNvSpPr/>
              <p:nvPr/>
            </p:nvSpPr>
            <p:spPr>
              <a:xfrm>
                <a:off x="6523174" y="4199798"/>
                <a:ext cx="120207" cy="192632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2306" extrusionOk="0">
                    <a:moveTo>
                      <a:pt x="1438" y="0"/>
                    </a:moveTo>
                    <a:lnTo>
                      <a:pt x="23" y="114"/>
                    </a:lnTo>
                    <a:lnTo>
                      <a:pt x="0" y="2306"/>
                    </a:lnTo>
                    <a:lnTo>
                      <a:pt x="0" y="2306"/>
                    </a:lnTo>
                    <a:lnTo>
                      <a:pt x="1324" y="2077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0"/>
              <p:cNvSpPr/>
              <p:nvPr/>
            </p:nvSpPr>
            <p:spPr>
              <a:xfrm>
                <a:off x="6469796" y="4338964"/>
                <a:ext cx="423355" cy="253696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3037" extrusionOk="0">
                    <a:moveTo>
                      <a:pt x="114" y="1"/>
                    </a:moveTo>
                    <a:lnTo>
                      <a:pt x="0" y="3014"/>
                    </a:lnTo>
                    <a:lnTo>
                      <a:pt x="5067" y="3036"/>
                    </a:lnTo>
                    <a:lnTo>
                      <a:pt x="2556" y="1347"/>
                    </a:lnTo>
                    <a:lnTo>
                      <a:pt x="2488" y="183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0"/>
              <p:cNvSpPr/>
              <p:nvPr/>
            </p:nvSpPr>
            <p:spPr>
              <a:xfrm>
                <a:off x="6742448" y="4485816"/>
                <a:ext cx="26731" cy="59143"/>
              </a:xfrm>
              <a:custGeom>
                <a:avLst/>
                <a:gdLst/>
                <a:ahLst/>
                <a:cxnLst/>
                <a:rect l="l" t="t" r="r" b="b"/>
                <a:pathLst>
                  <a:path w="320" h="708" fill="none" extrusionOk="0">
                    <a:moveTo>
                      <a:pt x="320" y="0"/>
                    </a:moveTo>
                    <a:lnTo>
                      <a:pt x="0" y="708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0"/>
              <p:cNvSpPr/>
              <p:nvPr/>
            </p:nvSpPr>
            <p:spPr>
              <a:xfrm>
                <a:off x="6704274" y="4464849"/>
                <a:ext cx="26815" cy="5722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685" fill="none" extrusionOk="0">
                    <a:moveTo>
                      <a:pt x="320" y="0"/>
                    </a:moveTo>
                    <a:lnTo>
                      <a:pt x="1" y="685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40"/>
              <p:cNvSpPr/>
              <p:nvPr/>
            </p:nvSpPr>
            <p:spPr>
              <a:xfrm>
                <a:off x="6700431" y="4331363"/>
                <a:ext cx="110684" cy="12396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484" fill="none" extrusionOk="0">
                    <a:moveTo>
                      <a:pt x="1" y="1484"/>
                    </a:moveTo>
                    <a:cubicBezTo>
                      <a:pt x="1" y="1484"/>
                      <a:pt x="1325" y="959"/>
                      <a:pt x="1096" y="594"/>
                    </a:cubicBezTo>
                    <a:cubicBezTo>
                      <a:pt x="754" y="0"/>
                      <a:pt x="1" y="1484"/>
                      <a:pt x="1" y="148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40"/>
              <p:cNvSpPr/>
              <p:nvPr/>
            </p:nvSpPr>
            <p:spPr>
              <a:xfrm>
                <a:off x="6698593" y="4350408"/>
                <a:ext cx="26731" cy="106841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279" fill="none" extrusionOk="0">
                    <a:moveTo>
                      <a:pt x="320" y="1"/>
                    </a:moveTo>
                    <a:lnTo>
                      <a:pt x="0" y="12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0"/>
              <p:cNvSpPr/>
              <p:nvPr/>
            </p:nvSpPr>
            <p:spPr>
              <a:xfrm>
                <a:off x="6473555" y="4479969"/>
                <a:ext cx="87795" cy="110767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1326" extrusionOk="0">
                    <a:moveTo>
                      <a:pt x="155" y="1"/>
                    </a:moveTo>
                    <a:cubicBezTo>
                      <a:pt x="142" y="1"/>
                      <a:pt x="128" y="1"/>
                      <a:pt x="115" y="2"/>
                    </a:cubicBezTo>
                    <a:lnTo>
                      <a:pt x="1" y="2"/>
                    </a:lnTo>
                    <a:lnTo>
                      <a:pt x="1" y="70"/>
                    </a:lnTo>
                    <a:cubicBezTo>
                      <a:pt x="23" y="70"/>
                      <a:pt x="69" y="47"/>
                      <a:pt x="115" y="47"/>
                    </a:cubicBezTo>
                    <a:cubicBezTo>
                      <a:pt x="571" y="47"/>
                      <a:pt x="959" y="390"/>
                      <a:pt x="982" y="869"/>
                    </a:cubicBezTo>
                    <a:cubicBezTo>
                      <a:pt x="1005" y="1029"/>
                      <a:pt x="959" y="1189"/>
                      <a:pt x="868" y="1326"/>
                    </a:cubicBezTo>
                    <a:lnTo>
                      <a:pt x="936" y="1326"/>
                    </a:lnTo>
                    <a:cubicBezTo>
                      <a:pt x="1005" y="1189"/>
                      <a:pt x="1051" y="1029"/>
                      <a:pt x="1051" y="869"/>
                    </a:cubicBezTo>
                    <a:cubicBezTo>
                      <a:pt x="1028" y="381"/>
                      <a:pt x="618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0"/>
              <p:cNvSpPr/>
              <p:nvPr/>
            </p:nvSpPr>
            <p:spPr>
              <a:xfrm>
                <a:off x="6364878" y="3072931"/>
                <a:ext cx="387185" cy="1168905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13993" extrusionOk="0">
                    <a:moveTo>
                      <a:pt x="1" y="1"/>
                    </a:moveTo>
                    <a:lnTo>
                      <a:pt x="708" y="13992"/>
                    </a:lnTo>
                    <a:lnTo>
                      <a:pt x="3995" y="13924"/>
                    </a:lnTo>
                    <a:lnTo>
                      <a:pt x="4634" y="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0"/>
              <p:cNvSpPr/>
              <p:nvPr/>
            </p:nvSpPr>
            <p:spPr>
              <a:xfrm>
                <a:off x="6364878" y="3072931"/>
                <a:ext cx="59226" cy="116890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13993" fill="none" extrusionOk="0">
                    <a:moveTo>
                      <a:pt x="1" y="1"/>
                    </a:moveTo>
                    <a:lnTo>
                      <a:pt x="708" y="1399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0"/>
              <p:cNvSpPr/>
              <p:nvPr/>
            </p:nvSpPr>
            <p:spPr>
              <a:xfrm>
                <a:off x="6418256" y="4131133"/>
                <a:ext cx="284186" cy="84"/>
              </a:xfrm>
              <a:custGeom>
                <a:avLst/>
                <a:gdLst/>
                <a:ahLst/>
                <a:cxnLst/>
                <a:rect l="l" t="t" r="r" b="b"/>
                <a:pathLst>
                  <a:path w="3402" h="1" fill="none" extrusionOk="0">
                    <a:moveTo>
                      <a:pt x="1" y="1"/>
                    </a:moveTo>
                    <a:lnTo>
                      <a:pt x="3402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0"/>
              <p:cNvSpPr/>
              <p:nvPr/>
            </p:nvSpPr>
            <p:spPr>
              <a:xfrm>
                <a:off x="5994993" y="4188354"/>
                <a:ext cx="145017" cy="215520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580" extrusionOk="0">
                    <a:moveTo>
                      <a:pt x="389" y="0"/>
                    </a:moveTo>
                    <a:lnTo>
                      <a:pt x="1" y="2055"/>
                    </a:lnTo>
                    <a:lnTo>
                      <a:pt x="1256" y="2580"/>
                    </a:lnTo>
                    <a:lnTo>
                      <a:pt x="1735" y="434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0"/>
              <p:cNvSpPr/>
              <p:nvPr/>
            </p:nvSpPr>
            <p:spPr>
              <a:xfrm>
                <a:off x="5708976" y="4340886"/>
                <a:ext cx="440564" cy="249853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2991" extrusionOk="0">
                    <a:moveTo>
                      <a:pt x="5273" y="0"/>
                    </a:moveTo>
                    <a:lnTo>
                      <a:pt x="2831" y="115"/>
                    </a:lnTo>
                    <a:lnTo>
                      <a:pt x="2511" y="1301"/>
                    </a:lnTo>
                    <a:lnTo>
                      <a:pt x="1" y="2991"/>
                    </a:lnTo>
                    <a:lnTo>
                      <a:pt x="5068" y="2968"/>
                    </a:lnTo>
                    <a:lnTo>
                      <a:pt x="527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0"/>
              <p:cNvSpPr/>
              <p:nvPr/>
            </p:nvSpPr>
            <p:spPr>
              <a:xfrm>
                <a:off x="5871030" y="4462928"/>
                <a:ext cx="26815" cy="5722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685" fill="none" extrusionOk="0">
                    <a:moveTo>
                      <a:pt x="1" y="0"/>
                    </a:moveTo>
                    <a:lnTo>
                      <a:pt x="320" y="685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0"/>
              <p:cNvSpPr/>
              <p:nvPr/>
            </p:nvSpPr>
            <p:spPr>
              <a:xfrm>
                <a:off x="5792927" y="4329441"/>
                <a:ext cx="108763" cy="12404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485" fill="none" extrusionOk="0">
                    <a:moveTo>
                      <a:pt x="1301" y="1484"/>
                    </a:moveTo>
                    <a:cubicBezTo>
                      <a:pt x="1301" y="1484"/>
                      <a:pt x="0" y="959"/>
                      <a:pt x="205" y="594"/>
                    </a:cubicBezTo>
                    <a:cubicBezTo>
                      <a:pt x="548" y="0"/>
                      <a:pt x="1301" y="1484"/>
                      <a:pt x="1301" y="148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0"/>
              <p:cNvSpPr/>
              <p:nvPr/>
            </p:nvSpPr>
            <p:spPr>
              <a:xfrm>
                <a:off x="5876794" y="4348487"/>
                <a:ext cx="26731" cy="106841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279" fill="none" extrusionOk="0">
                    <a:moveTo>
                      <a:pt x="0" y="1"/>
                    </a:moveTo>
                    <a:lnTo>
                      <a:pt x="320" y="12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0"/>
              <p:cNvSpPr/>
              <p:nvPr/>
            </p:nvSpPr>
            <p:spPr>
              <a:xfrm>
                <a:off x="6040770" y="4478047"/>
                <a:ext cx="97318" cy="110767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326" extrusionOk="0">
                    <a:moveTo>
                      <a:pt x="896" y="1"/>
                    </a:moveTo>
                    <a:cubicBezTo>
                      <a:pt x="433" y="1"/>
                      <a:pt x="22" y="381"/>
                      <a:pt x="0" y="869"/>
                    </a:cubicBezTo>
                    <a:cubicBezTo>
                      <a:pt x="0" y="1029"/>
                      <a:pt x="46" y="1189"/>
                      <a:pt x="114" y="1326"/>
                    </a:cubicBezTo>
                    <a:lnTo>
                      <a:pt x="183" y="1326"/>
                    </a:lnTo>
                    <a:cubicBezTo>
                      <a:pt x="92" y="1189"/>
                      <a:pt x="69" y="1029"/>
                      <a:pt x="69" y="869"/>
                    </a:cubicBezTo>
                    <a:cubicBezTo>
                      <a:pt x="91" y="426"/>
                      <a:pt x="457" y="69"/>
                      <a:pt x="896" y="69"/>
                    </a:cubicBezTo>
                    <a:cubicBezTo>
                      <a:pt x="909" y="69"/>
                      <a:pt x="923" y="70"/>
                      <a:pt x="936" y="70"/>
                    </a:cubicBezTo>
                    <a:cubicBezTo>
                      <a:pt x="982" y="70"/>
                      <a:pt x="1119" y="93"/>
                      <a:pt x="1164" y="93"/>
                    </a:cubicBezTo>
                    <a:lnTo>
                      <a:pt x="1164" y="25"/>
                    </a:lnTo>
                    <a:cubicBezTo>
                      <a:pt x="1142" y="25"/>
                      <a:pt x="982" y="2"/>
                      <a:pt x="936" y="2"/>
                    </a:cubicBezTo>
                    <a:cubicBezTo>
                      <a:pt x="923" y="1"/>
                      <a:pt x="909" y="1"/>
                      <a:pt x="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0"/>
              <p:cNvSpPr/>
              <p:nvPr/>
            </p:nvSpPr>
            <p:spPr>
              <a:xfrm>
                <a:off x="5958740" y="3093898"/>
                <a:ext cx="591177" cy="1178428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14107" extrusionOk="0">
                    <a:moveTo>
                      <a:pt x="2489" y="1"/>
                    </a:moveTo>
                    <a:lnTo>
                      <a:pt x="1" y="13376"/>
                    </a:lnTo>
                    <a:lnTo>
                      <a:pt x="3379" y="14107"/>
                    </a:lnTo>
                    <a:lnTo>
                      <a:pt x="7077" y="229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0"/>
              <p:cNvSpPr/>
              <p:nvPr/>
            </p:nvSpPr>
            <p:spPr>
              <a:xfrm>
                <a:off x="6240915" y="3215941"/>
                <a:ext cx="366217" cy="1056384"/>
              </a:xfrm>
              <a:custGeom>
                <a:avLst/>
                <a:gdLst/>
                <a:ahLst/>
                <a:cxnLst/>
                <a:rect l="l" t="t" r="r" b="b"/>
                <a:pathLst>
                  <a:path w="4384" h="12646" fill="none" extrusionOk="0">
                    <a:moveTo>
                      <a:pt x="1" y="12646"/>
                    </a:moveTo>
                    <a:lnTo>
                      <a:pt x="3379" y="0"/>
                    </a:lnTo>
                    <a:lnTo>
                      <a:pt x="4383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0"/>
              <p:cNvSpPr/>
              <p:nvPr/>
            </p:nvSpPr>
            <p:spPr>
              <a:xfrm>
                <a:off x="6128479" y="3202575"/>
                <a:ext cx="139253" cy="103082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1234" fill="none" extrusionOk="0">
                    <a:moveTo>
                      <a:pt x="0" y="1233"/>
                    </a:moveTo>
                    <a:cubicBezTo>
                      <a:pt x="0" y="1233"/>
                      <a:pt x="1050" y="1233"/>
                      <a:pt x="1667" y="1"/>
                    </a:cubicBezTo>
                  </a:path>
                </a:pathLst>
              </a:custGeom>
              <a:noFill/>
              <a:ln w="2275" cap="rnd" cmpd="sng">
                <a:solidFill>
                  <a:srgbClr val="FFFFFF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0"/>
              <p:cNvSpPr/>
              <p:nvPr/>
            </p:nvSpPr>
            <p:spPr>
              <a:xfrm>
                <a:off x="5975948" y="4121610"/>
                <a:ext cx="287945" cy="61064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731" fill="none" extrusionOk="0">
                    <a:moveTo>
                      <a:pt x="0" y="0"/>
                    </a:moveTo>
                    <a:lnTo>
                      <a:pt x="3447" y="73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0"/>
              <p:cNvSpPr/>
              <p:nvPr/>
            </p:nvSpPr>
            <p:spPr>
              <a:xfrm>
                <a:off x="6143682" y="2382695"/>
                <a:ext cx="621667" cy="758999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9086" extrusionOk="0">
                    <a:moveTo>
                      <a:pt x="3149" y="1"/>
                    </a:moveTo>
                    <a:cubicBezTo>
                      <a:pt x="2185" y="1"/>
                      <a:pt x="433" y="1340"/>
                      <a:pt x="206" y="3128"/>
                    </a:cubicBezTo>
                    <a:cubicBezTo>
                      <a:pt x="1" y="4931"/>
                      <a:pt x="1" y="9085"/>
                      <a:pt x="1" y="9085"/>
                    </a:cubicBezTo>
                    <a:lnTo>
                      <a:pt x="7442" y="9085"/>
                    </a:lnTo>
                    <a:lnTo>
                      <a:pt x="6894" y="3516"/>
                    </a:lnTo>
                    <a:lnTo>
                      <a:pt x="4931" y="252"/>
                    </a:lnTo>
                    <a:cubicBezTo>
                      <a:pt x="4931" y="252"/>
                      <a:pt x="4109" y="47"/>
                      <a:pt x="3174" y="1"/>
                    </a:cubicBezTo>
                    <a:cubicBezTo>
                      <a:pt x="3166" y="1"/>
                      <a:pt x="3158" y="1"/>
                      <a:pt x="3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0"/>
              <p:cNvSpPr/>
              <p:nvPr/>
            </p:nvSpPr>
            <p:spPr>
              <a:xfrm>
                <a:off x="6143682" y="2380857"/>
                <a:ext cx="621667" cy="760837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9108" fill="none" extrusionOk="0">
                    <a:moveTo>
                      <a:pt x="6666" y="3173"/>
                    </a:moveTo>
                    <a:lnTo>
                      <a:pt x="7442" y="9107"/>
                    </a:lnTo>
                    <a:lnTo>
                      <a:pt x="1" y="9107"/>
                    </a:lnTo>
                    <a:cubicBezTo>
                      <a:pt x="1" y="9107"/>
                      <a:pt x="1" y="4953"/>
                      <a:pt x="206" y="3150"/>
                    </a:cubicBezTo>
                    <a:cubicBezTo>
                      <a:pt x="435" y="1347"/>
                      <a:pt x="2215" y="0"/>
                      <a:pt x="3174" y="23"/>
                    </a:cubicBezTo>
                    <a:cubicBezTo>
                      <a:pt x="4109" y="69"/>
                      <a:pt x="4931" y="274"/>
                      <a:pt x="4931" y="274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0"/>
              <p:cNvSpPr/>
              <p:nvPr/>
            </p:nvSpPr>
            <p:spPr>
              <a:xfrm>
                <a:off x="6143682" y="3042442"/>
                <a:ext cx="621667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1188" extrusionOk="0">
                    <a:moveTo>
                      <a:pt x="24" y="0"/>
                    </a:moveTo>
                    <a:cubicBezTo>
                      <a:pt x="1" y="708"/>
                      <a:pt x="1" y="1187"/>
                      <a:pt x="1" y="1187"/>
                    </a:cubicBezTo>
                    <a:lnTo>
                      <a:pt x="7442" y="1187"/>
                    </a:lnTo>
                    <a:lnTo>
                      <a:pt x="728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0"/>
              <p:cNvSpPr/>
              <p:nvPr/>
            </p:nvSpPr>
            <p:spPr>
              <a:xfrm>
                <a:off x="6143682" y="3042442"/>
                <a:ext cx="621667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1188" fill="none" extrusionOk="0">
                    <a:moveTo>
                      <a:pt x="1" y="1187"/>
                    </a:moveTo>
                    <a:lnTo>
                      <a:pt x="7442" y="1187"/>
                    </a:lnTo>
                    <a:lnTo>
                      <a:pt x="7282" y="0"/>
                    </a:lnTo>
                    <a:lnTo>
                      <a:pt x="24" y="0"/>
                    </a:lnTo>
                    <a:cubicBezTo>
                      <a:pt x="1" y="708"/>
                      <a:pt x="1" y="1187"/>
                      <a:pt x="1" y="1187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0"/>
              <p:cNvSpPr/>
              <p:nvPr/>
            </p:nvSpPr>
            <p:spPr>
              <a:xfrm>
                <a:off x="6914025" y="2337002"/>
                <a:ext cx="499623" cy="427114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5113" extrusionOk="0">
                    <a:moveTo>
                      <a:pt x="5364" y="0"/>
                    </a:moveTo>
                    <a:lnTo>
                      <a:pt x="0" y="4268"/>
                    </a:lnTo>
                    <a:lnTo>
                      <a:pt x="685" y="5113"/>
                    </a:lnTo>
                    <a:lnTo>
                      <a:pt x="5981" y="890"/>
                    </a:lnTo>
                    <a:lnTo>
                      <a:pt x="5364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0"/>
              <p:cNvSpPr/>
              <p:nvPr/>
            </p:nvSpPr>
            <p:spPr>
              <a:xfrm>
                <a:off x="6292455" y="2674477"/>
                <a:ext cx="696014" cy="580401"/>
              </a:xfrm>
              <a:custGeom>
                <a:avLst/>
                <a:gdLst/>
                <a:ahLst/>
                <a:cxnLst/>
                <a:rect l="l" t="t" r="r" b="b"/>
                <a:pathLst>
                  <a:path w="8332" h="6948" extrusionOk="0">
                    <a:moveTo>
                      <a:pt x="7533" y="0"/>
                    </a:moveTo>
                    <a:lnTo>
                      <a:pt x="411" y="5615"/>
                    </a:lnTo>
                    <a:cubicBezTo>
                      <a:pt x="92" y="5866"/>
                      <a:pt x="0" y="6254"/>
                      <a:pt x="183" y="6482"/>
                    </a:cubicBezTo>
                    <a:lnTo>
                      <a:pt x="411" y="6779"/>
                    </a:lnTo>
                    <a:cubicBezTo>
                      <a:pt x="500" y="6891"/>
                      <a:pt x="644" y="6948"/>
                      <a:pt x="804" y="6948"/>
                    </a:cubicBezTo>
                    <a:cubicBezTo>
                      <a:pt x="973" y="6948"/>
                      <a:pt x="1161" y="6885"/>
                      <a:pt x="1324" y="6756"/>
                    </a:cubicBezTo>
                    <a:lnTo>
                      <a:pt x="8331" y="1073"/>
                    </a:lnTo>
                    <a:lnTo>
                      <a:pt x="753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0"/>
              <p:cNvSpPr/>
              <p:nvPr/>
            </p:nvSpPr>
            <p:spPr>
              <a:xfrm>
                <a:off x="7232454" y="1478863"/>
                <a:ext cx="1123128" cy="1102411"/>
              </a:xfrm>
              <a:custGeom>
                <a:avLst/>
                <a:gdLst/>
                <a:ahLst/>
                <a:cxnLst/>
                <a:rect l="l" t="t" r="r" b="b"/>
                <a:pathLst>
                  <a:path w="13445" h="13197" extrusionOk="0">
                    <a:moveTo>
                      <a:pt x="6825" y="1074"/>
                    </a:moveTo>
                    <a:cubicBezTo>
                      <a:pt x="7122" y="1074"/>
                      <a:pt x="7396" y="1120"/>
                      <a:pt x="7692" y="1166"/>
                    </a:cubicBezTo>
                    <a:cubicBezTo>
                      <a:pt x="7829" y="1189"/>
                      <a:pt x="7966" y="1211"/>
                      <a:pt x="8080" y="1234"/>
                    </a:cubicBezTo>
                    <a:cubicBezTo>
                      <a:pt x="8103" y="1234"/>
                      <a:pt x="8126" y="1257"/>
                      <a:pt x="8126" y="1257"/>
                    </a:cubicBezTo>
                    <a:cubicBezTo>
                      <a:pt x="8172" y="1257"/>
                      <a:pt x="8217" y="1280"/>
                      <a:pt x="8240" y="1280"/>
                    </a:cubicBezTo>
                    <a:cubicBezTo>
                      <a:pt x="8331" y="1303"/>
                      <a:pt x="8400" y="1326"/>
                      <a:pt x="8468" y="1348"/>
                    </a:cubicBezTo>
                    <a:cubicBezTo>
                      <a:pt x="8765" y="1440"/>
                      <a:pt x="9039" y="1577"/>
                      <a:pt x="9290" y="1691"/>
                    </a:cubicBezTo>
                    <a:cubicBezTo>
                      <a:pt x="9313" y="1714"/>
                      <a:pt x="9404" y="1759"/>
                      <a:pt x="9427" y="1759"/>
                    </a:cubicBezTo>
                    <a:cubicBezTo>
                      <a:pt x="9473" y="1805"/>
                      <a:pt x="9541" y="1828"/>
                      <a:pt x="9587" y="1873"/>
                    </a:cubicBezTo>
                    <a:cubicBezTo>
                      <a:pt x="9724" y="1942"/>
                      <a:pt x="9861" y="2033"/>
                      <a:pt x="9975" y="2124"/>
                    </a:cubicBezTo>
                    <a:cubicBezTo>
                      <a:pt x="10089" y="2216"/>
                      <a:pt x="10203" y="2307"/>
                      <a:pt x="10317" y="2398"/>
                    </a:cubicBezTo>
                    <a:cubicBezTo>
                      <a:pt x="10386" y="2444"/>
                      <a:pt x="10431" y="2490"/>
                      <a:pt x="10477" y="2535"/>
                    </a:cubicBezTo>
                    <a:cubicBezTo>
                      <a:pt x="10500" y="2558"/>
                      <a:pt x="10545" y="2581"/>
                      <a:pt x="10568" y="2604"/>
                    </a:cubicBezTo>
                    <a:cubicBezTo>
                      <a:pt x="10568" y="2604"/>
                      <a:pt x="10568" y="2604"/>
                      <a:pt x="10568" y="2627"/>
                    </a:cubicBezTo>
                    <a:cubicBezTo>
                      <a:pt x="10591" y="2627"/>
                      <a:pt x="10591" y="2627"/>
                      <a:pt x="10591" y="2649"/>
                    </a:cubicBezTo>
                    <a:cubicBezTo>
                      <a:pt x="10819" y="2878"/>
                      <a:pt x="11025" y="3106"/>
                      <a:pt x="11207" y="3357"/>
                    </a:cubicBezTo>
                    <a:cubicBezTo>
                      <a:pt x="11299" y="3494"/>
                      <a:pt x="11390" y="3608"/>
                      <a:pt x="11458" y="3745"/>
                    </a:cubicBezTo>
                    <a:lnTo>
                      <a:pt x="11481" y="3745"/>
                    </a:lnTo>
                    <a:cubicBezTo>
                      <a:pt x="11504" y="3791"/>
                      <a:pt x="11527" y="3813"/>
                      <a:pt x="11527" y="3836"/>
                    </a:cubicBezTo>
                    <a:cubicBezTo>
                      <a:pt x="11573" y="3928"/>
                      <a:pt x="11618" y="3996"/>
                      <a:pt x="11664" y="4087"/>
                    </a:cubicBezTo>
                    <a:cubicBezTo>
                      <a:pt x="11801" y="4338"/>
                      <a:pt x="11915" y="4612"/>
                      <a:pt x="12006" y="4909"/>
                    </a:cubicBezTo>
                    <a:cubicBezTo>
                      <a:pt x="12029" y="4955"/>
                      <a:pt x="12052" y="5023"/>
                      <a:pt x="12052" y="5092"/>
                    </a:cubicBezTo>
                    <a:cubicBezTo>
                      <a:pt x="12052" y="5090"/>
                      <a:pt x="12052" y="5089"/>
                      <a:pt x="12053" y="5089"/>
                    </a:cubicBezTo>
                    <a:cubicBezTo>
                      <a:pt x="12059" y="5089"/>
                      <a:pt x="12098" y="5208"/>
                      <a:pt x="12098" y="5229"/>
                    </a:cubicBezTo>
                    <a:cubicBezTo>
                      <a:pt x="12143" y="5366"/>
                      <a:pt x="12166" y="5525"/>
                      <a:pt x="12189" y="5662"/>
                    </a:cubicBezTo>
                    <a:cubicBezTo>
                      <a:pt x="12212" y="5822"/>
                      <a:pt x="12234" y="5959"/>
                      <a:pt x="12234" y="6096"/>
                    </a:cubicBezTo>
                    <a:cubicBezTo>
                      <a:pt x="12257" y="6165"/>
                      <a:pt x="12257" y="6233"/>
                      <a:pt x="12257" y="6301"/>
                    </a:cubicBezTo>
                    <a:cubicBezTo>
                      <a:pt x="12257" y="6347"/>
                      <a:pt x="12257" y="6393"/>
                      <a:pt x="12257" y="6416"/>
                    </a:cubicBezTo>
                    <a:cubicBezTo>
                      <a:pt x="12257" y="6438"/>
                      <a:pt x="12257" y="6484"/>
                      <a:pt x="12257" y="6507"/>
                    </a:cubicBezTo>
                    <a:cubicBezTo>
                      <a:pt x="12280" y="6781"/>
                      <a:pt x="12257" y="7055"/>
                      <a:pt x="12212" y="7351"/>
                    </a:cubicBezTo>
                    <a:cubicBezTo>
                      <a:pt x="12189" y="7488"/>
                      <a:pt x="12166" y="7625"/>
                      <a:pt x="12143" y="7762"/>
                    </a:cubicBezTo>
                    <a:cubicBezTo>
                      <a:pt x="12143" y="7831"/>
                      <a:pt x="12120" y="7876"/>
                      <a:pt x="12098" y="7945"/>
                    </a:cubicBezTo>
                    <a:cubicBezTo>
                      <a:pt x="12098" y="7945"/>
                      <a:pt x="12098" y="7968"/>
                      <a:pt x="12098" y="7968"/>
                    </a:cubicBezTo>
                    <a:cubicBezTo>
                      <a:pt x="12075" y="8013"/>
                      <a:pt x="12075" y="8059"/>
                      <a:pt x="12052" y="8105"/>
                    </a:cubicBezTo>
                    <a:cubicBezTo>
                      <a:pt x="11983" y="8401"/>
                      <a:pt x="11869" y="8675"/>
                      <a:pt x="11755" y="8949"/>
                    </a:cubicBezTo>
                    <a:cubicBezTo>
                      <a:pt x="11710" y="9018"/>
                      <a:pt x="11687" y="9086"/>
                      <a:pt x="11664" y="9132"/>
                    </a:cubicBezTo>
                    <a:cubicBezTo>
                      <a:pt x="11641" y="9155"/>
                      <a:pt x="11573" y="9269"/>
                      <a:pt x="11573" y="9269"/>
                    </a:cubicBezTo>
                    <a:cubicBezTo>
                      <a:pt x="11504" y="9406"/>
                      <a:pt x="11436" y="9543"/>
                      <a:pt x="11344" y="9657"/>
                    </a:cubicBezTo>
                    <a:cubicBezTo>
                      <a:pt x="11185" y="9908"/>
                      <a:pt x="11002" y="10136"/>
                      <a:pt x="10797" y="10364"/>
                    </a:cubicBezTo>
                    <a:cubicBezTo>
                      <a:pt x="10774" y="10387"/>
                      <a:pt x="10751" y="10410"/>
                      <a:pt x="10728" y="10433"/>
                    </a:cubicBezTo>
                    <a:cubicBezTo>
                      <a:pt x="10728" y="10456"/>
                      <a:pt x="10705" y="10456"/>
                      <a:pt x="10705" y="10456"/>
                    </a:cubicBezTo>
                    <a:cubicBezTo>
                      <a:pt x="10660" y="10501"/>
                      <a:pt x="10591" y="10570"/>
                      <a:pt x="10545" y="10615"/>
                    </a:cubicBezTo>
                    <a:cubicBezTo>
                      <a:pt x="10431" y="10730"/>
                      <a:pt x="10317" y="10821"/>
                      <a:pt x="10180" y="10935"/>
                    </a:cubicBezTo>
                    <a:cubicBezTo>
                      <a:pt x="10066" y="11026"/>
                      <a:pt x="9952" y="11118"/>
                      <a:pt x="9815" y="11186"/>
                    </a:cubicBezTo>
                    <a:cubicBezTo>
                      <a:pt x="9747" y="11232"/>
                      <a:pt x="9678" y="11277"/>
                      <a:pt x="9610" y="11323"/>
                    </a:cubicBezTo>
                    <a:cubicBezTo>
                      <a:pt x="9610" y="11323"/>
                      <a:pt x="9587" y="11346"/>
                      <a:pt x="9587" y="11346"/>
                    </a:cubicBezTo>
                    <a:cubicBezTo>
                      <a:pt x="9541" y="11369"/>
                      <a:pt x="9518" y="11391"/>
                      <a:pt x="9473" y="11414"/>
                    </a:cubicBezTo>
                    <a:cubicBezTo>
                      <a:pt x="9222" y="11551"/>
                      <a:pt x="8925" y="11688"/>
                      <a:pt x="8651" y="11802"/>
                    </a:cubicBezTo>
                    <a:cubicBezTo>
                      <a:pt x="8514" y="11848"/>
                      <a:pt x="8400" y="11871"/>
                      <a:pt x="8263" y="11916"/>
                    </a:cubicBezTo>
                    <a:cubicBezTo>
                      <a:pt x="8263" y="11916"/>
                      <a:pt x="8172" y="11939"/>
                      <a:pt x="8126" y="11962"/>
                    </a:cubicBezTo>
                    <a:cubicBezTo>
                      <a:pt x="8057" y="11962"/>
                      <a:pt x="7966" y="11985"/>
                      <a:pt x="7875" y="12008"/>
                    </a:cubicBezTo>
                    <a:cubicBezTo>
                      <a:pt x="7601" y="12076"/>
                      <a:pt x="7304" y="12099"/>
                      <a:pt x="7007" y="12122"/>
                    </a:cubicBezTo>
                    <a:lnTo>
                      <a:pt x="6688" y="12122"/>
                    </a:lnTo>
                    <a:cubicBezTo>
                      <a:pt x="6528" y="12122"/>
                      <a:pt x="6368" y="12122"/>
                      <a:pt x="6209" y="12099"/>
                    </a:cubicBezTo>
                    <a:cubicBezTo>
                      <a:pt x="6072" y="12076"/>
                      <a:pt x="5935" y="12076"/>
                      <a:pt x="5798" y="12053"/>
                    </a:cubicBezTo>
                    <a:cubicBezTo>
                      <a:pt x="5729" y="12031"/>
                      <a:pt x="5661" y="12031"/>
                      <a:pt x="5592" y="12008"/>
                    </a:cubicBezTo>
                    <a:cubicBezTo>
                      <a:pt x="5547" y="12008"/>
                      <a:pt x="5501" y="11985"/>
                      <a:pt x="5478" y="11985"/>
                    </a:cubicBezTo>
                    <a:cubicBezTo>
                      <a:pt x="5455" y="11985"/>
                      <a:pt x="5433" y="11962"/>
                      <a:pt x="5410" y="11962"/>
                    </a:cubicBezTo>
                    <a:cubicBezTo>
                      <a:pt x="5136" y="11894"/>
                      <a:pt x="4862" y="11802"/>
                      <a:pt x="4611" y="11711"/>
                    </a:cubicBezTo>
                    <a:cubicBezTo>
                      <a:pt x="4474" y="11643"/>
                      <a:pt x="4360" y="11597"/>
                      <a:pt x="4223" y="11528"/>
                    </a:cubicBezTo>
                    <a:cubicBezTo>
                      <a:pt x="4200" y="11506"/>
                      <a:pt x="4154" y="11483"/>
                      <a:pt x="4109" y="11460"/>
                    </a:cubicBezTo>
                    <a:lnTo>
                      <a:pt x="4086" y="11460"/>
                    </a:lnTo>
                    <a:cubicBezTo>
                      <a:pt x="4017" y="11414"/>
                      <a:pt x="3949" y="11369"/>
                      <a:pt x="3880" y="11346"/>
                    </a:cubicBezTo>
                    <a:cubicBezTo>
                      <a:pt x="3629" y="11186"/>
                      <a:pt x="3378" y="11003"/>
                      <a:pt x="3150" y="10798"/>
                    </a:cubicBezTo>
                    <a:cubicBezTo>
                      <a:pt x="3104" y="10752"/>
                      <a:pt x="3036" y="10707"/>
                      <a:pt x="2990" y="10661"/>
                    </a:cubicBezTo>
                    <a:cubicBezTo>
                      <a:pt x="2967" y="10638"/>
                      <a:pt x="2945" y="10615"/>
                      <a:pt x="2899" y="10593"/>
                    </a:cubicBezTo>
                    <a:cubicBezTo>
                      <a:pt x="2899" y="10570"/>
                      <a:pt x="2899" y="10570"/>
                      <a:pt x="2899" y="10570"/>
                    </a:cubicBezTo>
                    <a:cubicBezTo>
                      <a:pt x="2785" y="10456"/>
                      <a:pt x="2671" y="10342"/>
                      <a:pt x="2557" y="10227"/>
                    </a:cubicBezTo>
                    <a:cubicBezTo>
                      <a:pt x="2374" y="9976"/>
                      <a:pt x="2191" y="9725"/>
                      <a:pt x="2009" y="9474"/>
                    </a:cubicBezTo>
                    <a:cubicBezTo>
                      <a:pt x="2009" y="9451"/>
                      <a:pt x="2009" y="9451"/>
                      <a:pt x="2009" y="9451"/>
                    </a:cubicBezTo>
                    <a:cubicBezTo>
                      <a:pt x="1986" y="9406"/>
                      <a:pt x="1963" y="9383"/>
                      <a:pt x="1940" y="9337"/>
                    </a:cubicBezTo>
                    <a:cubicBezTo>
                      <a:pt x="1917" y="9292"/>
                      <a:pt x="1872" y="9223"/>
                      <a:pt x="1849" y="9177"/>
                    </a:cubicBezTo>
                    <a:cubicBezTo>
                      <a:pt x="1781" y="9018"/>
                      <a:pt x="1712" y="8881"/>
                      <a:pt x="1644" y="8721"/>
                    </a:cubicBezTo>
                    <a:cubicBezTo>
                      <a:pt x="1575" y="8584"/>
                      <a:pt x="1529" y="8447"/>
                      <a:pt x="1484" y="8310"/>
                    </a:cubicBezTo>
                    <a:cubicBezTo>
                      <a:pt x="1461" y="8242"/>
                      <a:pt x="1438" y="8173"/>
                      <a:pt x="1415" y="8105"/>
                    </a:cubicBezTo>
                    <a:cubicBezTo>
                      <a:pt x="1415" y="8105"/>
                      <a:pt x="1415" y="8105"/>
                      <a:pt x="1415" y="8082"/>
                    </a:cubicBezTo>
                    <a:cubicBezTo>
                      <a:pt x="1415" y="8036"/>
                      <a:pt x="1392" y="7991"/>
                      <a:pt x="1392" y="7945"/>
                    </a:cubicBezTo>
                    <a:cubicBezTo>
                      <a:pt x="1324" y="7671"/>
                      <a:pt x="1256" y="7374"/>
                      <a:pt x="1233" y="7078"/>
                    </a:cubicBezTo>
                    <a:cubicBezTo>
                      <a:pt x="1233" y="7009"/>
                      <a:pt x="1233" y="6941"/>
                      <a:pt x="1233" y="6872"/>
                    </a:cubicBezTo>
                    <a:cubicBezTo>
                      <a:pt x="1210" y="6849"/>
                      <a:pt x="1210" y="6804"/>
                      <a:pt x="1210" y="6781"/>
                    </a:cubicBezTo>
                    <a:cubicBezTo>
                      <a:pt x="1210" y="6781"/>
                      <a:pt x="1210" y="6735"/>
                      <a:pt x="1210" y="6712"/>
                    </a:cubicBezTo>
                    <a:cubicBezTo>
                      <a:pt x="1210" y="6689"/>
                      <a:pt x="1210" y="6644"/>
                      <a:pt x="1210" y="6644"/>
                    </a:cubicBezTo>
                    <a:cubicBezTo>
                      <a:pt x="1210" y="6598"/>
                      <a:pt x="1210" y="6575"/>
                      <a:pt x="1210" y="6553"/>
                    </a:cubicBezTo>
                    <a:cubicBezTo>
                      <a:pt x="1210" y="6461"/>
                      <a:pt x="1210" y="6393"/>
                      <a:pt x="1233" y="6301"/>
                    </a:cubicBezTo>
                    <a:cubicBezTo>
                      <a:pt x="1233" y="6005"/>
                      <a:pt x="1278" y="5708"/>
                      <a:pt x="1347" y="5411"/>
                    </a:cubicBezTo>
                    <a:cubicBezTo>
                      <a:pt x="1347" y="5388"/>
                      <a:pt x="1347" y="5366"/>
                      <a:pt x="1370" y="5320"/>
                    </a:cubicBezTo>
                    <a:cubicBezTo>
                      <a:pt x="1370" y="5308"/>
                      <a:pt x="1370" y="5280"/>
                      <a:pt x="1370" y="5251"/>
                    </a:cubicBezTo>
                    <a:cubicBezTo>
                      <a:pt x="1392" y="5229"/>
                      <a:pt x="1392" y="5183"/>
                      <a:pt x="1392" y="5183"/>
                    </a:cubicBezTo>
                    <a:cubicBezTo>
                      <a:pt x="1415" y="5160"/>
                      <a:pt x="1415" y="5137"/>
                      <a:pt x="1415" y="5092"/>
                    </a:cubicBezTo>
                    <a:cubicBezTo>
                      <a:pt x="1461" y="4955"/>
                      <a:pt x="1529" y="4795"/>
                      <a:pt x="1575" y="4658"/>
                    </a:cubicBezTo>
                    <a:cubicBezTo>
                      <a:pt x="1621" y="4521"/>
                      <a:pt x="1689" y="4384"/>
                      <a:pt x="1735" y="4247"/>
                    </a:cubicBezTo>
                    <a:cubicBezTo>
                      <a:pt x="1758" y="4202"/>
                      <a:pt x="1803" y="4133"/>
                      <a:pt x="1826" y="4087"/>
                    </a:cubicBezTo>
                    <a:cubicBezTo>
                      <a:pt x="1849" y="4042"/>
                      <a:pt x="1849" y="4019"/>
                      <a:pt x="1872" y="3973"/>
                    </a:cubicBezTo>
                    <a:cubicBezTo>
                      <a:pt x="1872" y="3973"/>
                      <a:pt x="1895" y="3950"/>
                      <a:pt x="1895" y="3950"/>
                    </a:cubicBezTo>
                    <a:cubicBezTo>
                      <a:pt x="1895" y="3950"/>
                      <a:pt x="1895" y="3950"/>
                      <a:pt x="1895" y="3928"/>
                    </a:cubicBezTo>
                    <a:cubicBezTo>
                      <a:pt x="2054" y="3677"/>
                      <a:pt x="2214" y="3425"/>
                      <a:pt x="2397" y="3197"/>
                    </a:cubicBezTo>
                    <a:cubicBezTo>
                      <a:pt x="2488" y="3083"/>
                      <a:pt x="2579" y="2969"/>
                      <a:pt x="2671" y="2855"/>
                    </a:cubicBezTo>
                    <a:cubicBezTo>
                      <a:pt x="2694" y="2832"/>
                      <a:pt x="2739" y="2786"/>
                      <a:pt x="2762" y="2764"/>
                    </a:cubicBezTo>
                    <a:cubicBezTo>
                      <a:pt x="2762" y="2764"/>
                      <a:pt x="2762" y="2764"/>
                      <a:pt x="2785" y="2741"/>
                    </a:cubicBezTo>
                    <a:cubicBezTo>
                      <a:pt x="2830" y="2695"/>
                      <a:pt x="2899" y="2627"/>
                      <a:pt x="2967" y="2581"/>
                    </a:cubicBezTo>
                    <a:cubicBezTo>
                      <a:pt x="3196" y="2376"/>
                      <a:pt x="3424" y="2170"/>
                      <a:pt x="3698" y="1987"/>
                    </a:cubicBezTo>
                    <a:cubicBezTo>
                      <a:pt x="3743" y="1965"/>
                      <a:pt x="3812" y="1919"/>
                      <a:pt x="3880" y="1873"/>
                    </a:cubicBezTo>
                    <a:lnTo>
                      <a:pt x="3903" y="1873"/>
                    </a:lnTo>
                    <a:cubicBezTo>
                      <a:pt x="3926" y="1851"/>
                      <a:pt x="3949" y="1828"/>
                      <a:pt x="3995" y="1805"/>
                    </a:cubicBezTo>
                    <a:cubicBezTo>
                      <a:pt x="4109" y="1736"/>
                      <a:pt x="4246" y="1668"/>
                      <a:pt x="4405" y="1599"/>
                    </a:cubicBezTo>
                    <a:cubicBezTo>
                      <a:pt x="4656" y="1485"/>
                      <a:pt x="4930" y="1371"/>
                      <a:pt x="5227" y="1280"/>
                    </a:cubicBezTo>
                    <a:cubicBezTo>
                      <a:pt x="5227" y="1280"/>
                      <a:pt x="5341" y="1257"/>
                      <a:pt x="5364" y="1257"/>
                    </a:cubicBezTo>
                    <a:cubicBezTo>
                      <a:pt x="5433" y="1234"/>
                      <a:pt x="5501" y="1211"/>
                      <a:pt x="5570" y="1189"/>
                    </a:cubicBezTo>
                    <a:cubicBezTo>
                      <a:pt x="5729" y="1166"/>
                      <a:pt x="5889" y="1143"/>
                      <a:pt x="6049" y="1120"/>
                    </a:cubicBezTo>
                    <a:cubicBezTo>
                      <a:pt x="6186" y="1097"/>
                      <a:pt x="6323" y="1097"/>
                      <a:pt x="6460" y="1074"/>
                    </a:cubicBezTo>
                    <a:close/>
                    <a:moveTo>
                      <a:pt x="6756" y="1"/>
                    </a:moveTo>
                    <a:cubicBezTo>
                      <a:pt x="5428" y="1"/>
                      <a:pt x="4145" y="388"/>
                      <a:pt x="3036" y="1143"/>
                    </a:cubicBezTo>
                    <a:cubicBezTo>
                      <a:pt x="1895" y="1896"/>
                      <a:pt x="1027" y="3037"/>
                      <a:pt x="548" y="4316"/>
                    </a:cubicBezTo>
                    <a:cubicBezTo>
                      <a:pt x="91" y="5525"/>
                      <a:pt x="0" y="6895"/>
                      <a:pt x="320" y="8173"/>
                    </a:cubicBezTo>
                    <a:cubicBezTo>
                      <a:pt x="685" y="9543"/>
                      <a:pt x="1438" y="10752"/>
                      <a:pt x="2511" y="11665"/>
                    </a:cubicBezTo>
                    <a:cubicBezTo>
                      <a:pt x="3693" y="12674"/>
                      <a:pt x="5230" y="13197"/>
                      <a:pt x="6767" y="13197"/>
                    </a:cubicBezTo>
                    <a:cubicBezTo>
                      <a:pt x="7872" y="13197"/>
                      <a:pt x="8978" y="12927"/>
                      <a:pt x="9952" y="12373"/>
                    </a:cubicBezTo>
                    <a:cubicBezTo>
                      <a:pt x="10272" y="12190"/>
                      <a:pt x="10568" y="11985"/>
                      <a:pt x="10865" y="11780"/>
                    </a:cubicBezTo>
                    <a:cubicBezTo>
                      <a:pt x="11915" y="10912"/>
                      <a:pt x="12714" y="9748"/>
                      <a:pt x="13079" y="8447"/>
                    </a:cubicBezTo>
                    <a:cubicBezTo>
                      <a:pt x="13444" y="7146"/>
                      <a:pt x="13421" y="5776"/>
                      <a:pt x="12988" y="4475"/>
                    </a:cubicBezTo>
                    <a:cubicBezTo>
                      <a:pt x="12143" y="1896"/>
                      <a:pt x="9610" y="47"/>
                      <a:pt x="6871" y="2"/>
                    </a:cubicBezTo>
                    <a:cubicBezTo>
                      <a:pt x="6832" y="1"/>
                      <a:pt x="6794" y="1"/>
                      <a:pt x="6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0"/>
              <p:cNvSpPr/>
              <p:nvPr/>
            </p:nvSpPr>
            <p:spPr>
              <a:xfrm>
                <a:off x="7249662" y="2424461"/>
                <a:ext cx="163979" cy="189290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266" extrusionOk="0">
                    <a:moveTo>
                      <a:pt x="1287" y="1"/>
                    </a:moveTo>
                    <a:cubicBezTo>
                      <a:pt x="1237" y="1"/>
                      <a:pt x="1213" y="103"/>
                      <a:pt x="1180" y="103"/>
                    </a:cubicBezTo>
                    <a:cubicBezTo>
                      <a:pt x="1175" y="103"/>
                      <a:pt x="1169" y="100"/>
                      <a:pt x="1164" y="94"/>
                    </a:cubicBezTo>
                    <a:cubicBezTo>
                      <a:pt x="1148" y="79"/>
                      <a:pt x="1079" y="42"/>
                      <a:pt x="1023" y="42"/>
                    </a:cubicBezTo>
                    <a:cubicBezTo>
                      <a:pt x="996" y="42"/>
                      <a:pt x="973" y="50"/>
                      <a:pt x="958" y="71"/>
                    </a:cubicBezTo>
                    <a:cubicBezTo>
                      <a:pt x="913" y="117"/>
                      <a:pt x="935" y="254"/>
                      <a:pt x="935" y="254"/>
                    </a:cubicBezTo>
                    <a:cubicBezTo>
                      <a:pt x="935" y="254"/>
                      <a:pt x="905" y="244"/>
                      <a:pt x="864" y="244"/>
                    </a:cubicBezTo>
                    <a:cubicBezTo>
                      <a:pt x="844" y="244"/>
                      <a:pt x="821" y="246"/>
                      <a:pt x="798" y="254"/>
                    </a:cubicBezTo>
                    <a:cubicBezTo>
                      <a:pt x="730" y="254"/>
                      <a:pt x="707" y="300"/>
                      <a:pt x="707" y="368"/>
                    </a:cubicBezTo>
                    <a:cubicBezTo>
                      <a:pt x="684" y="414"/>
                      <a:pt x="707" y="437"/>
                      <a:pt x="639" y="460"/>
                    </a:cubicBezTo>
                    <a:cubicBezTo>
                      <a:pt x="593" y="482"/>
                      <a:pt x="593" y="596"/>
                      <a:pt x="570" y="711"/>
                    </a:cubicBezTo>
                    <a:cubicBezTo>
                      <a:pt x="570" y="848"/>
                      <a:pt x="684" y="1624"/>
                      <a:pt x="639" y="1646"/>
                    </a:cubicBezTo>
                    <a:cubicBezTo>
                      <a:pt x="616" y="1692"/>
                      <a:pt x="182" y="1989"/>
                      <a:pt x="91" y="2057"/>
                    </a:cubicBezTo>
                    <a:cubicBezTo>
                      <a:pt x="6" y="2142"/>
                      <a:pt x="0" y="2265"/>
                      <a:pt x="18" y="2265"/>
                    </a:cubicBezTo>
                    <a:cubicBezTo>
                      <a:pt x="19" y="2265"/>
                      <a:pt x="21" y="2264"/>
                      <a:pt x="22" y="2263"/>
                    </a:cubicBezTo>
                    <a:cubicBezTo>
                      <a:pt x="68" y="2240"/>
                      <a:pt x="456" y="1943"/>
                      <a:pt x="753" y="1920"/>
                    </a:cubicBezTo>
                    <a:cubicBezTo>
                      <a:pt x="1050" y="1898"/>
                      <a:pt x="1278" y="1738"/>
                      <a:pt x="1346" y="1646"/>
                    </a:cubicBezTo>
                    <a:cubicBezTo>
                      <a:pt x="1415" y="1555"/>
                      <a:pt x="1803" y="1076"/>
                      <a:pt x="1803" y="1076"/>
                    </a:cubicBezTo>
                    <a:cubicBezTo>
                      <a:pt x="1803" y="1076"/>
                      <a:pt x="1963" y="848"/>
                      <a:pt x="1963" y="779"/>
                    </a:cubicBezTo>
                    <a:cubicBezTo>
                      <a:pt x="1963" y="711"/>
                      <a:pt x="1757" y="391"/>
                      <a:pt x="1666" y="277"/>
                    </a:cubicBezTo>
                    <a:cubicBezTo>
                      <a:pt x="1552" y="163"/>
                      <a:pt x="1369" y="26"/>
                      <a:pt x="1301" y="3"/>
                    </a:cubicBezTo>
                    <a:cubicBezTo>
                      <a:pt x="1296" y="1"/>
                      <a:pt x="1292" y="1"/>
                      <a:pt x="12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0"/>
              <p:cNvSpPr/>
              <p:nvPr/>
            </p:nvSpPr>
            <p:spPr>
              <a:xfrm>
                <a:off x="7295354" y="2460882"/>
                <a:ext cx="49620" cy="97318"/>
              </a:xfrm>
              <a:custGeom>
                <a:avLst/>
                <a:gdLst/>
                <a:ahLst/>
                <a:cxnLst/>
                <a:rect l="l" t="t" r="r" b="b"/>
                <a:pathLst>
                  <a:path w="594" h="1165" fill="none" extrusionOk="0">
                    <a:moveTo>
                      <a:pt x="594" y="982"/>
                    </a:moveTo>
                    <a:cubicBezTo>
                      <a:pt x="594" y="982"/>
                      <a:pt x="320" y="69"/>
                      <a:pt x="160" y="46"/>
                    </a:cubicBezTo>
                    <a:cubicBezTo>
                      <a:pt x="0" y="1"/>
                      <a:pt x="23" y="229"/>
                      <a:pt x="46" y="663"/>
                    </a:cubicBezTo>
                    <a:lnTo>
                      <a:pt x="114" y="1165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0"/>
              <p:cNvSpPr/>
              <p:nvPr/>
            </p:nvSpPr>
            <p:spPr>
              <a:xfrm>
                <a:off x="7304877" y="2443758"/>
                <a:ext cx="59226" cy="78272"/>
              </a:xfrm>
              <a:custGeom>
                <a:avLst/>
                <a:gdLst/>
                <a:ahLst/>
                <a:cxnLst/>
                <a:rect l="l" t="t" r="r" b="b"/>
                <a:pathLst>
                  <a:path w="709" h="937" fill="none" extrusionOk="0">
                    <a:moveTo>
                      <a:pt x="708" y="936"/>
                    </a:moveTo>
                    <a:cubicBezTo>
                      <a:pt x="708" y="936"/>
                      <a:pt x="434" y="320"/>
                      <a:pt x="411" y="274"/>
                    </a:cubicBezTo>
                    <a:cubicBezTo>
                      <a:pt x="389" y="229"/>
                      <a:pt x="274" y="0"/>
                      <a:pt x="137" y="23"/>
                    </a:cubicBezTo>
                    <a:cubicBezTo>
                      <a:pt x="0" y="23"/>
                      <a:pt x="23" y="274"/>
                      <a:pt x="23" y="274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0"/>
              <p:cNvSpPr/>
              <p:nvPr/>
            </p:nvSpPr>
            <p:spPr>
              <a:xfrm>
                <a:off x="7323923" y="2422791"/>
                <a:ext cx="68749" cy="8011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959" fill="none" extrusionOk="0">
                    <a:moveTo>
                      <a:pt x="822" y="959"/>
                    </a:moveTo>
                    <a:cubicBezTo>
                      <a:pt x="822" y="959"/>
                      <a:pt x="389" y="137"/>
                      <a:pt x="206" y="69"/>
                    </a:cubicBezTo>
                    <a:cubicBezTo>
                      <a:pt x="24" y="0"/>
                      <a:pt x="1" y="160"/>
                      <a:pt x="46" y="343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0"/>
              <p:cNvSpPr/>
              <p:nvPr/>
            </p:nvSpPr>
            <p:spPr>
              <a:xfrm>
                <a:off x="7241977" y="2417027"/>
                <a:ext cx="173586" cy="207919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489" fill="none" extrusionOk="0">
                    <a:moveTo>
                      <a:pt x="1324" y="252"/>
                    </a:moveTo>
                    <a:cubicBezTo>
                      <a:pt x="1324" y="252"/>
                      <a:pt x="1233" y="1"/>
                      <a:pt x="1507" y="138"/>
                    </a:cubicBezTo>
                    <a:cubicBezTo>
                      <a:pt x="1689" y="229"/>
                      <a:pt x="2032" y="754"/>
                      <a:pt x="2055" y="868"/>
                    </a:cubicBezTo>
                    <a:cubicBezTo>
                      <a:pt x="2077" y="1005"/>
                      <a:pt x="1644" y="1439"/>
                      <a:pt x="1507" y="1644"/>
                    </a:cubicBezTo>
                    <a:cubicBezTo>
                      <a:pt x="1370" y="1850"/>
                      <a:pt x="1119" y="2032"/>
                      <a:pt x="776" y="2009"/>
                    </a:cubicBezTo>
                    <a:cubicBezTo>
                      <a:pt x="594" y="2009"/>
                      <a:pt x="251" y="2283"/>
                      <a:pt x="0" y="2489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0"/>
              <p:cNvSpPr/>
              <p:nvPr/>
            </p:nvSpPr>
            <p:spPr>
              <a:xfrm>
                <a:off x="6309496" y="2922070"/>
                <a:ext cx="356778" cy="178347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135" extrusionOk="0">
                    <a:moveTo>
                      <a:pt x="587" y="0"/>
                    </a:moveTo>
                    <a:cubicBezTo>
                      <a:pt x="0" y="0"/>
                      <a:pt x="139" y="1441"/>
                      <a:pt x="139" y="1441"/>
                    </a:cubicBezTo>
                    <a:cubicBezTo>
                      <a:pt x="139" y="1441"/>
                      <a:pt x="2584" y="2135"/>
                      <a:pt x="3558" y="2135"/>
                    </a:cubicBezTo>
                    <a:cubicBezTo>
                      <a:pt x="3674" y="2135"/>
                      <a:pt x="3769" y="2125"/>
                      <a:pt x="3836" y="2103"/>
                    </a:cubicBezTo>
                    <a:cubicBezTo>
                      <a:pt x="4115" y="2018"/>
                      <a:pt x="3814" y="1914"/>
                      <a:pt x="3471" y="1835"/>
                    </a:cubicBezTo>
                    <a:lnTo>
                      <a:pt x="3471" y="1835"/>
                    </a:lnTo>
                    <a:cubicBezTo>
                      <a:pt x="3558" y="1845"/>
                      <a:pt x="3644" y="1852"/>
                      <a:pt x="3721" y="1852"/>
                    </a:cubicBezTo>
                    <a:cubicBezTo>
                      <a:pt x="3869" y="1852"/>
                      <a:pt x="3985" y="1828"/>
                      <a:pt x="4019" y="1761"/>
                    </a:cubicBezTo>
                    <a:cubicBezTo>
                      <a:pt x="4078" y="1628"/>
                      <a:pt x="3581" y="1514"/>
                      <a:pt x="3224" y="1450"/>
                    </a:cubicBezTo>
                    <a:lnTo>
                      <a:pt x="3224" y="1450"/>
                    </a:lnTo>
                    <a:cubicBezTo>
                      <a:pt x="3420" y="1477"/>
                      <a:pt x="3664" y="1504"/>
                      <a:pt x="3853" y="1504"/>
                    </a:cubicBezTo>
                    <a:cubicBezTo>
                      <a:pt x="4023" y="1504"/>
                      <a:pt x="4149" y="1482"/>
                      <a:pt x="4156" y="1419"/>
                    </a:cubicBezTo>
                    <a:cubicBezTo>
                      <a:pt x="4181" y="1317"/>
                      <a:pt x="3800" y="1223"/>
                      <a:pt x="3455" y="1159"/>
                    </a:cubicBezTo>
                    <a:lnTo>
                      <a:pt x="3455" y="1159"/>
                    </a:lnTo>
                    <a:cubicBezTo>
                      <a:pt x="3594" y="1176"/>
                      <a:pt x="3740" y="1188"/>
                      <a:pt x="3867" y="1188"/>
                    </a:cubicBezTo>
                    <a:cubicBezTo>
                      <a:pt x="4060" y="1188"/>
                      <a:pt x="4209" y="1160"/>
                      <a:pt x="4224" y="1076"/>
                    </a:cubicBezTo>
                    <a:cubicBezTo>
                      <a:pt x="4270" y="848"/>
                      <a:pt x="2969" y="711"/>
                      <a:pt x="2969" y="711"/>
                    </a:cubicBezTo>
                    <a:cubicBezTo>
                      <a:pt x="2969" y="711"/>
                      <a:pt x="3791" y="711"/>
                      <a:pt x="3745" y="528"/>
                    </a:cubicBezTo>
                    <a:cubicBezTo>
                      <a:pt x="3699" y="346"/>
                      <a:pt x="2010" y="460"/>
                      <a:pt x="732" y="26"/>
                    </a:cubicBezTo>
                    <a:cubicBezTo>
                      <a:pt x="679" y="9"/>
                      <a:pt x="631" y="0"/>
                      <a:pt x="5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0"/>
              <p:cNvSpPr/>
              <p:nvPr/>
            </p:nvSpPr>
            <p:spPr>
              <a:xfrm>
                <a:off x="5855827" y="2348362"/>
                <a:ext cx="568289" cy="743712"/>
              </a:xfrm>
              <a:custGeom>
                <a:avLst/>
                <a:gdLst/>
                <a:ahLst/>
                <a:cxnLst/>
                <a:rect l="l" t="t" r="r" b="b"/>
                <a:pathLst>
                  <a:path w="6803" h="8903" extrusionOk="0">
                    <a:moveTo>
                      <a:pt x="6802" y="1"/>
                    </a:moveTo>
                    <a:cubicBezTo>
                      <a:pt x="6802" y="1"/>
                      <a:pt x="6026" y="115"/>
                      <a:pt x="4999" y="663"/>
                    </a:cubicBezTo>
                    <a:cubicBezTo>
                      <a:pt x="4246" y="1051"/>
                      <a:pt x="3333" y="1713"/>
                      <a:pt x="2557" y="2557"/>
                    </a:cubicBezTo>
                    <a:cubicBezTo>
                      <a:pt x="2123" y="3037"/>
                      <a:pt x="1735" y="3493"/>
                      <a:pt x="1415" y="4132"/>
                    </a:cubicBezTo>
                    <a:cubicBezTo>
                      <a:pt x="1119" y="4726"/>
                      <a:pt x="776" y="5205"/>
                      <a:pt x="617" y="5639"/>
                    </a:cubicBezTo>
                    <a:cubicBezTo>
                      <a:pt x="0" y="7602"/>
                      <a:pt x="822" y="8287"/>
                      <a:pt x="1781" y="8538"/>
                    </a:cubicBezTo>
                    <a:cubicBezTo>
                      <a:pt x="2945" y="8857"/>
                      <a:pt x="5752" y="8903"/>
                      <a:pt x="5752" y="8903"/>
                    </a:cubicBezTo>
                    <a:lnTo>
                      <a:pt x="6620" y="6643"/>
                    </a:lnTo>
                    <a:lnTo>
                      <a:pt x="3812" y="5753"/>
                    </a:lnTo>
                    <a:cubicBezTo>
                      <a:pt x="3812" y="5753"/>
                      <a:pt x="4223" y="4246"/>
                      <a:pt x="4542" y="3425"/>
                    </a:cubicBezTo>
                    <a:lnTo>
                      <a:pt x="68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0"/>
              <p:cNvSpPr/>
              <p:nvPr/>
            </p:nvSpPr>
            <p:spPr>
              <a:xfrm>
                <a:off x="5813894" y="2348362"/>
                <a:ext cx="610223" cy="743712"/>
              </a:xfrm>
              <a:custGeom>
                <a:avLst/>
                <a:gdLst/>
                <a:ahLst/>
                <a:cxnLst/>
                <a:rect l="l" t="t" r="r" b="b"/>
                <a:pathLst>
                  <a:path w="7305" h="8903" fill="none" extrusionOk="0">
                    <a:moveTo>
                      <a:pt x="7304" y="1"/>
                    </a:moveTo>
                    <a:cubicBezTo>
                      <a:pt x="7304" y="1"/>
                      <a:pt x="4314" y="412"/>
                      <a:pt x="2100" y="3858"/>
                    </a:cubicBezTo>
                    <a:cubicBezTo>
                      <a:pt x="0" y="7077"/>
                      <a:pt x="1119" y="8241"/>
                      <a:pt x="2283" y="8538"/>
                    </a:cubicBezTo>
                    <a:cubicBezTo>
                      <a:pt x="3447" y="8857"/>
                      <a:pt x="6254" y="8903"/>
                      <a:pt x="6254" y="8903"/>
                    </a:cubicBezTo>
                    <a:lnTo>
                      <a:pt x="7122" y="6643"/>
                    </a:lnTo>
                    <a:lnTo>
                      <a:pt x="3515" y="55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0"/>
              <p:cNvSpPr/>
              <p:nvPr/>
            </p:nvSpPr>
            <p:spPr>
              <a:xfrm>
                <a:off x="6174256" y="2634381"/>
                <a:ext cx="61064" cy="194553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329" fill="none" extrusionOk="0">
                    <a:moveTo>
                      <a:pt x="0" y="2329"/>
                    </a:moveTo>
                    <a:cubicBezTo>
                      <a:pt x="0" y="2329"/>
                      <a:pt x="411" y="822"/>
                      <a:pt x="730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0"/>
              <p:cNvSpPr/>
              <p:nvPr/>
            </p:nvSpPr>
            <p:spPr>
              <a:xfrm>
                <a:off x="6271488" y="2882308"/>
                <a:ext cx="137332" cy="209756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511" extrusionOk="0">
                    <a:moveTo>
                      <a:pt x="868" y="0"/>
                    </a:moveTo>
                    <a:lnTo>
                      <a:pt x="0" y="2488"/>
                    </a:lnTo>
                    <a:cubicBezTo>
                      <a:pt x="457" y="2511"/>
                      <a:pt x="776" y="2511"/>
                      <a:pt x="776" y="2511"/>
                    </a:cubicBezTo>
                    <a:lnTo>
                      <a:pt x="1644" y="251"/>
                    </a:lnTo>
                    <a:lnTo>
                      <a:pt x="8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0"/>
              <p:cNvSpPr/>
              <p:nvPr/>
            </p:nvSpPr>
            <p:spPr>
              <a:xfrm>
                <a:off x="6271488" y="2882308"/>
                <a:ext cx="137332" cy="209756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511" fill="none" extrusionOk="0">
                    <a:moveTo>
                      <a:pt x="1644" y="251"/>
                    </a:moveTo>
                    <a:lnTo>
                      <a:pt x="868" y="0"/>
                    </a:lnTo>
                    <a:lnTo>
                      <a:pt x="0" y="2488"/>
                    </a:lnTo>
                    <a:cubicBezTo>
                      <a:pt x="457" y="2511"/>
                      <a:pt x="776" y="2511"/>
                      <a:pt x="776" y="251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0"/>
              <p:cNvSpPr/>
              <p:nvPr/>
            </p:nvSpPr>
            <p:spPr>
              <a:xfrm>
                <a:off x="6380165" y="2356047"/>
                <a:ext cx="156378" cy="110684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1325" extrusionOk="0">
                    <a:moveTo>
                      <a:pt x="936" y="0"/>
                    </a:moveTo>
                    <a:cubicBezTo>
                      <a:pt x="411" y="0"/>
                      <a:pt x="0" y="297"/>
                      <a:pt x="0" y="662"/>
                    </a:cubicBezTo>
                    <a:cubicBezTo>
                      <a:pt x="0" y="1027"/>
                      <a:pt x="411" y="1324"/>
                      <a:pt x="936" y="1324"/>
                    </a:cubicBezTo>
                    <a:cubicBezTo>
                      <a:pt x="1438" y="1324"/>
                      <a:pt x="1872" y="1027"/>
                      <a:pt x="1872" y="662"/>
                    </a:cubicBezTo>
                    <a:cubicBezTo>
                      <a:pt x="1872" y="297"/>
                      <a:pt x="1438" y="0"/>
                      <a:pt x="9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0"/>
              <p:cNvSpPr/>
              <p:nvPr/>
            </p:nvSpPr>
            <p:spPr>
              <a:xfrm>
                <a:off x="6380165" y="2356047"/>
                <a:ext cx="156378" cy="110684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1325" fill="none" extrusionOk="0">
                    <a:moveTo>
                      <a:pt x="1872" y="662"/>
                    </a:moveTo>
                    <a:cubicBezTo>
                      <a:pt x="1872" y="1027"/>
                      <a:pt x="1438" y="1324"/>
                      <a:pt x="936" y="1324"/>
                    </a:cubicBezTo>
                    <a:cubicBezTo>
                      <a:pt x="411" y="1324"/>
                      <a:pt x="0" y="1027"/>
                      <a:pt x="0" y="662"/>
                    </a:cubicBezTo>
                    <a:cubicBezTo>
                      <a:pt x="0" y="297"/>
                      <a:pt x="411" y="0"/>
                      <a:pt x="936" y="0"/>
                    </a:cubicBezTo>
                    <a:cubicBezTo>
                      <a:pt x="1438" y="0"/>
                      <a:pt x="1872" y="297"/>
                      <a:pt x="1872" y="662"/>
                    </a:cubicBezTo>
                    <a:close/>
                  </a:path>
                </a:pathLst>
              </a:custGeom>
              <a:noFill/>
              <a:ln w="2275" cap="rnd" cmpd="sng">
                <a:solidFill>
                  <a:srgbClr val="01000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0"/>
              <p:cNvSpPr/>
              <p:nvPr/>
            </p:nvSpPr>
            <p:spPr>
              <a:xfrm>
                <a:off x="6414497" y="2388458"/>
                <a:ext cx="95397" cy="7443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891" extrusionOk="0">
                    <a:moveTo>
                      <a:pt x="0" y="0"/>
                    </a:moveTo>
                    <a:lnTo>
                      <a:pt x="46" y="366"/>
                    </a:lnTo>
                    <a:lnTo>
                      <a:pt x="365" y="891"/>
                    </a:lnTo>
                    <a:lnTo>
                      <a:pt x="776" y="891"/>
                    </a:lnTo>
                    <a:lnTo>
                      <a:pt x="1096" y="366"/>
                    </a:lnTo>
                    <a:lnTo>
                      <a:pt x="114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0"/>
              <p:cNvSpPr/>
              <p:nvPr/>
            </p:nvSpPr>
            <p:spPr>
              <a:xfrm>
                <a:off x="6441144" y="2458961"/>
                <a:ext cx="42018" cy="7769"/>
              </a:xfrm>
              <a:custGeom>
                <a:avLst/>
                <a:gdLst/>
                <a:ahLst/>
                <a:cxnLst/>
                <a:rect l="l" t="t" r="r" b="b"/>
                <a:pathLst>
                  <a:path w="503" h="93" extrusionOk="0">
                    <a:moveTo>
                      <a:pt x="69" y="1"/>
                    </a:moveTo>
                    <a:cubicBezTo>
                      <a:pt x="1" y="1"/>
                      <a:pt x="1" y="92"/>
                      <a:pt x="69" y="92"/>
                    </a:cubicBezTo>
                    <a:lnTo>
                      <a:pt x="434" y="92"/>
                    </a:lnTo>
                    <a:cubicBezTo>
                      <a:pt x="503" y="92"/>
                      <a:pt x="503" y="1"/>
                      <a:pt x="434" y="1"/>
                    </a:cubicBezTo>
                    <a:close/>
                  </a:path>
                </a:pathLst>
              </a:custGeom>
              <a:solidFill>
                <a:srgbClr val="010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0"/>
              <p:cNvSpPr/>
              <p:nvPr/>
            </p:nvSpPr>
            <p:spPr>
              <a:xfrm>
                <a:off x="6341990" y="2323636"/>
                <a:ext cx="230807" cy="158299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95" extrusionOk="0">
                    <a:moveTo>
                      <a:pt x="1393" y="343"/>
                    </a:moveTo>
                    <a:cubicBezTo>
                      <a:pt x="1872" y="343"/>
                      <a:pt x="2283" y="617"/>
                      <a:pt x="2283" y="959"/>
                    </a:cubicBezTo>
                    <a:cubicBezTo>
                      <a:pt x="2283" y="1278"/>
                      <a:pt x="1872" y="1552"/>
                      <a:pt x="1393" y="1552"/>
                    </a:cubicBezTo>
                    <a:cubicBezTo>
                      <a:pt x="891" y="1552"/>
                      <a:pt x="480" y="1278"/>
                      <a:pt x="480" y="959"/>
                    </a:cubicBezTo>
                    <a:cubicBezTo>
                      <a:pt x="480" y="617"/>
                      <a:pt x="891" y="343"/>
                      <a:pt x="1393" y="343"/>
                    </a:cubicBezTo>
                    <a:close/>
                    <a:moveTo>
                      <a:pt x="1393" y="0"/>
                    </a:moveTo>
                    <a:cubicBezTo>
                      <a:pt x="617" y="0"/>
                      <a:pt x="1" y="434"/>
                      <a:pt x="1" y="959"/>
                    </a:cubicBezTo>
                    <a:cubicBezTo>
                      <a:pt x="1" y="1461"/>
                      <a:pt x="617" y="1895"/>
                      <a:pt x="1393" y="1895"/>
                    </a:cubicBezTo>
                    <a:cubicBezTo>
                      <a:pt x="2146" y="1895"/>
                      <a:pt x="2763" y="1461"/>
                      <a:pt x="2763" y="959"/>
                    </a:cubicBezTo>
                    <a:cubicBezTo>
                      <a:pt x="2763" y="434"/>
                      <a:pt x="2146" y="0"/>
                      <a:pt x="13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0"/>
              <p:cNvSpPr/>
              <p:nvPr/>
            </p:nvSpPr>
            <p:spPr>
              <a:xfrm>
                <a:off x="6341990" y="2323636"/>
                <a:ext cx="230807" cy="158299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95" fill="none" extrusionOk="0">
                    <a:moveTo>
                      <a:pt x="1393" y="1552"/>
                    </a:moveTo>
                    <a:cubicBezTo>
                      <a:pt x="891" y="1552"/>
                      <a:pt x="480" y="1278"/>
                      <a:pt x="480" y="959"/>
                    </a:cubicBezTo>
                    <a:cubicBezTo>
                      <a:pt x="480" y="617"/>
                      <a:pt x="891" y="343"/>
                      <a:pt x="1393" y="343"/>
                    </a:cubicBezTo>
                    <a:cubicBezTo>
                      <a:pt x="1872" y="343"/>
                      <a:pt x="2283" y="617"/>
                      <a:pt x="2283" y="959"/>
                    </a:cubicBezTo>
                    <a:cubicBezTo>
                      <a:pt x="2283" y="1278"/>
                      <a:pt x="1872" y="1552"/>
                      <a:pt x="1393" y="1552"/>
                    </a:cubicBezTo>
                    <a:close/>
                    <a:moveTo>
                      <a:pt x="1393" y="0"/>
                    </a:moveTo>
                    <a:cubicBezTo>
                      <a:pt x="617" y="0"/>
                      <a:pt x="1" y="434"/>
                      <a:pt x="1" y="959"/>
                    </a:cubicBezTo>
                    <a:cubicBezTo>
                      <a:pt x="1" y="1461"/>
                      <a:pt x="617" y="1895"/>
                      <a:pt x="1393" y="1895"/>
                    </a:cubicBezTo>
                    <a:cubicBezTo>
                      <a:pt x="2146" y="1895"/>
                      <a:pt x="2763" y="1461"/>
                      <a:pt x="2763" y="959"/>
                    </a:cubicBezTo>
                    <a:cubicBezTo>
                      <a:pt x="2763" y="434"/>
                      <a:pt x="2146" y="0"/>
                      <a:pt x="1393" y="0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0"/>
              <p:cNvSpPr/>
              <p:nvPr/>
            </p:nvSpPr>
            <p:spPr>
              <a:xfrm>
                <a:off x="6361036" y="2308350"/>
                <a:ext cx="196474" cy="14309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1713" extrusionOk="0">
                    <a:moveTo>
                      <a:pt x="1256" y="1"/>
                    </a:moveTo>
                    <a:lnTo>
                      <a:pt x="1097" y="23"/>
                    </a:lnTo>
                    <a:lnTo>
                      <a:pt x="503" y="206"/>
                    </a:lnTo>
                    <a:lnTo>
                      <a:pt x="1" y="594"/>
                    </a:lnTo>
                    <a:lnTo>
                      <a:pt x="389" y="1713"/>
                    </a:lnTo>
                    <a:lnTo>
                      <a:pt x="1165" y="1119"/>
                    </a:lnTo>
                    <a:lnTo>
                      <a:pt x="1918" y="1713"/>
                    </a:lnTo>
                    <a:lnTo>
                      <a:pt x="2352" y="640"/>
                    </a:lnTo>
                    <a:lnTo>
                      <a:pt x="1804" y="206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0"/>
              <p:cNvSpPr/>
              <p:nvPr/>
            </p:nvSpPr>
            <p:spPr>
              <a:xfrm>
                <a:off x="6408733" y="2039539"/>
                <a:ext cx="204076" cy="343245"/>
              </a:xfrm>
              <a:custGeom>
                <a:avLst/>
                <a:gdLst/>
                <a:ahLst/>
                <a:cxnLst/>
                <a:rect l="l" t="t" r="r" b="b"/>
                <a:pathLst>
                  <a:path w="2443" h="4109" extrusionOk="0">
                    <a:moveTo>
                      <a:pt x="868" y="0"/>
                    </a:moveTo>
                    <a:cubicBezTo>
                      <a:pt x="389" y="0"/>
                      <a:pt x="1" y="457"/>
                      <a:pt x="1" y="982"/>
                    </a:cubicBezTo>
                    <a:lnTo>
                      <a:pt x="1" y="2100"/>
                    </a:lnTo>
                    <a:cubicBezTo>
                      <a:pt x="1" y="2123"/>
                      <a:pt x="1" y="2169"/>
                      <a:pt x="1" y="2192"/>
                    </a:cubicBezTo>
                    <a:cubicBezTo>
                      <a:pt x="1" y="2214"/>
                      <a:pt x="1" y="2260"/>
                      <a:pt x="1" y="2283"/>
                    </a:cubicBezTo>
                    <a:lnTo>
                      <a:pt x="1" y="2968"/>
                    </a:lnTo>
                    <a:lnTo>
                      <a:pt x="1" y="2990"/>
                    </a:lnTo>
                    <a:lnTo>
                      <a:pt x="1" y="3675"/>
                    </a:lnTo>
                    <a:cubicBezTo>
                      <a:pt x="1" y="3926"/>
                      <a:pt x="206" y="4109"/>
                      <a:pt x="434" y="4109"/>
                    </a:cubicBezTo>
                    <a:lnTo>
                      <a:pt x="731" y="4109"/>
                    </a:lnTo>
                    <a:cubicBezTo>
                      <a:pt x="959" y="4109"/>
                      <a:pt x="1165" y="3926"/>
                      <a:pt x="1165" y="3675"/>
                    </a:cubicBezTo>
                    <a:lnTo>
                      <a:pt x="1165" y="3082"/>
                    </a:lnTo>
                    <a:lnTo>
                      <a:pt x="1576" y="3082"/>
                    </a:lnTo>
                    <a:cubicBezTo>
                      <a:pt x="2055" y="3082"/>
                      <a:pt x="2443" y="2648"/>
                      <a:pt x="2443" y="2100"/>
                    </a:cubicBezTo>
                    <a:lnTo>
                      <a:pt x="2443" y="982"/>
                    </a:lnTo>
                    <a:cubicBezTo>
                      <a:pt x="2443" y="457"/>
                      <a:pt x="2055" y="0"/>
                      <a:pt x="15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0"/>
              <p:cNvSpPr/>
              <p:nvPr/>
            </p:nvSpPr>
            <p:spPr>
              <a:xfrm>
                <a:off x="6408733" y="2039539"/>
                <a:ext cx="204076" cy="343245"/>
              </a:xfrm>
              <a:custGeom>
                <a:avLst/>
                <a:gdLst/>
                <a:ahLst/>
                <a:cxnLst/>
                <a:rect l="l" t="t" r="r" b="b"/>
                <a:pathLst>
                  <a:path w="2443" h="4109" fill="none" extrusionOk="0">
                    <a:moveTo>
                      <a:pt x="1576" y="0"/>
                    </a:moveTo>
                    <a:lnTo>
                      <a:pt x="868" y="0"/>
                    </a:lnTo>
                    <a:cubicBezTo>
                      <a:pt x="389" y="0"/>
                      <a:pt x="1" y="457"/>
                      <a:pt x="1" y="982"/>
                    </a:cubicBezTo>
                    <a:lnTo>
                      <a:pt x="1" y="2100"/>
                    </a:lnTo>
                    <a:cubicBezTo>
                      <a:pt x="1" y="2123"/>
                      <a:pt x="1" y="2169"/>
                      <a:pt x="1" y="2192"/>
                    </a:cubicBezTo>
                    <a:cubicBezTo>
                      <a:pt x="1" y="2214"/>
                      <a:pt x="1" y="2260"/>
                      <a:pt x="1" y="2283"/>
                    </a:cubicBezTo>
                    <a:lnTo>
                      <a:pt x="1" y="2968"/>
                    </a:lnTo>
                    <a:lnTo>
                      <a:pt x="1" y="2990"/>
                    </a:lnTo>
                    <a:lnTo>
                      <a:pt x="1" y="3675"/>
                    </a:lnTo>
                    <a:cubicBezTo>
                      <a:pt x="1" y="3926"/>
                      <a:pt x="206" y="4109"/>
                      <a:pt x="434" y="4109"/>
                    </a:cubicBezTo>
                    <a:lnTo>
                      <a:pt x="731" y="4109"/>
                    </a:lnTo>
                    <a:cubicBezTo>
                      <a:pt x="959" y="4109"/>
                      <a:pt x="1165" y="3926"/>
                      <a:pt x="1165" y="3675"/>
                    </a:cubicBezTo>
                    <a:lnTo>
                      <a:pt x="1165" y="3082"/>
                    </a:lnTo>
                    <a:lnTo>
                      <a:pt x="1576" y="3082"/>
                    </a:lnTo>
                    <a:cubicBezTo>
                      <a:pt x="2055" y="3082"/>
                      <a:pt x="2443" y="2648"/>
                      <a:pt x="2443" y="2100"/>
                    </a:cubicBezTo>
                    <a:lnTo>
                      <a:pt x="2443" y="982"/>
                    </a:lnTo>
                    <a:cubicBezTo>
                      <a:pt x="2443" y="457"/>
                      <a:pt x="2055" y="0"/>
                      <a:pt x="157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0"/>
              <p:cNvSpPr/>
              <p:nvPr/>
            </p:nvSpPr>
            <p:spPr>
              <a:xfrm>
                <a:off x="6416335" y="2101270"/>
                <a:ext cx="200317" cy="196140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2348" extrusionOk="0">
                    <a:moveTo>
                      <a:pt x="195" y="1"/>
                    </a:moveTo>
                    <a:cubicBezTo>
                      <a:pt x="140" y="1"/>
                      <a:pt x="1" y="813"/>
                      <a:pt x="1" y="813"/>
                    </a:cubicBezTo>
                    <a:cubicBezTo>
                      <a:pt x="1" y="813"/>
                      <a:pt x="47" y="1704"/>
                      <a:pt x="298" y="2046"/>
                    </a:cubicBezTo>
                    <a:cubicBezTo>
                      <a:pt x="497" y="2326"/>
                      <a:pt x="942" y="2343"/>
                      <a:pt x="1050" y="2343"/>
                    </a:cubicBezTo>
                    <a:cubicBezTo>
                      <a:pt x="1065" y="2343"/>
                      <a:pt x="1074" y="2343"/>
                      <a:pt x="1074" y="2343"/>
                    </a:cubicBezTo>
                    <a:cubicBezTo>
                      <a:pt x="1074" y="2343"/>
                      <a:pt x="1134" y="2347"/>
                      <a:pt x="1225" y="2347"/>
                    </a:cubicBezTo>
                    <a:cubicBezTo>
                      <a:pt x="1428" y="2347"/>
                      <a:pt x="1783" y="2325"/>
                      <a:pt x="1941" y="2183"/>
                    </a:cubicBezTo>
                    <a:cubicBezTo>
                      <a:pt x="2124" y="2046"/>
                      <a:pt x="2398" y="1726"/>
                      <a:pt x="2352" y="1498"/>
                    </a:cubicBezTo>
                    <a:cubicBezTo>
                      <a:pt x="2286" y="1279"/>
                      <a:pt x="1989" y="1018"/>
                      <a:pt x="1480" y="1018"/>
                    </a:cubicBezTo>
                    <a:cubicBezTo>
                      <a:pt x="1459" y="1018"/>
                      <a:pt x="1438" y="1018"/>
                      <a:pt x="1416" y="1019"/>
                    </a:cubicBezTo>
                    <a:cubicBezTo>
                      <a:pt x="917" y="1039"/>
                      <a:pt x="784" y="1409"/>
                      <a:pt x="560" y="1409"/>
                    </a:cubicBezTo>
                    <a:cubicBezTo>
                      <a:pt x="528" y="1409"/>
                      <a:pt x="494" y="1401"/>
                      <a:pt x="457" y="1384"/>
                    </a:cubicBezTo>
                    <a:cubicBezTo>
                      <a:pt x="252" y="1293"/>
                      <a:pt x="252" y="197"/>
                      <a:pt x="206" y="15"/>
                    </a:cubicBezTo>
                    <a:cubicBezTo>
                      <a:pt x="203" y="5"/>
                      <a:pt x="200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0"/>
              <p:cNvSpPr/>
              <p:nvPr/>
            </p:nvSpPr>
            <p:spPr>
              <a:xfrm>
                <a:off x="6492601" y="2138693"/>
                <a:ext cx="26815" cy="2673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20" extrusionOk="0">
                    <a:moveTo>
                      <a:pt x="161" y="0"/>
                    </a:moveTo>
                    <a:cubicBezTo>
                      <a:pt x="69" y="0"/>
                      <a:pt x="1" y="69"/>
                      <a:pt x="1" y="160"/>
                    </a:cubicBezTo>
                    <a:cubicBezTo>
                      <a:pt x="1" y="251"/>
                      <a:pt x="69" y="320"/>
                      <a:pt x="161" y="320"/>
                    </a:cubicBezTo>
                    <a:cubicBezTo>
                      <a:pt x="252" y="320"/>
                      <a:pt x="320" y="251"/>
                      <a:pt x="320" y="160"/>
                    </a:cubicBezTo>
                    <a:cubicBezTo>
                      <a:pt x="320" y="69"/>
                      <a:pt x="252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0"/>
              <p:cNvSpPr/>
              <p:nvPr/>
            </p:nvSpPr>
            <p:spPr>
              <a:xfrm>
                <a:off x="6580310" y="2138693"/>
                <a:ext cx="22972" cy="22972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5" extrusionOk="0">
                    <a:moveTo>
                      <a:pt x="138" y="0"/>
                    </a:moveTo>
                    <a:cubicBezTo>
                      <a:pt x="69" y="0"/>
                      <a:pt x="1" y="69"/>
                      <a:pt x="1" y="137"/>
                    </a:cubicBezTo>
                    <a:cubicBezTo>
                      <a:pt x="1" y="228"/>
                      <a:pt x="69" y="274"/>
                      <a:pt x="138" y="274"/>
                    </a:cubicBezTo>
                    <a:cubicBezTo>
                      <a:pt x="229" y="274"/>
                      <a:pt x="275" y="228"/>
                      <a:pt x="275" y="137"/>
                    </a:cubicBezTo>
                    <a:cubicBezTo>
                      <a:pt x="275" y="69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0"/>
              <p:cNvSpPr/>
              <p:nvPr/>
            </p:nvSpPr>
            <p:spPr>
              <a:xfrm>
                <a:off x="6521252" y="2199673"/>
                <a:ext cx="47698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322" extrusionOk="0">
                    <a:moveTo>
                      <a:pt x="0" y="1"/>
                    </a:moveTo>
                    <a:cubicBezTo>
                      <a:pt x="0" y="130"/>
                      <a:pt x="123" y="322"/>
                      <a:pt x="292" y="322"/>
                    </a:cubicBezTo>
                    <a:cubicBezTo>
                      <a:pt x="301" y="322"/>
                      <a:pt x="310" y="321"/>
                      <a:pt x="320" y="320"/>
                    </a:cubicBezTo>
                    <a:cubicBezTo>
                      <a:pt x="480" y="297"/>
                      <a:pt x="571" y="69"/>
                      <a:pt x="571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0"/>
              <p:cNvSpPr/>
              <p:nvPr/>
            </p:nvSpPr>
            <p:spPr>
              <a:xfrm>
                <a:off x="6483495" y="2123407"/>
                <a:ext cx="33999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65" extrusionOk="0">
                    <a:moveTo>
                      <a:pt x="338" y="1"/>
                    </a:moveTo>
                    <a:cubicBezTo>
                      <a:pt x="247" y="1"/>
                      <a:pt x="156" y="23"/>
                      <a:pt x="41" y="69"/>
                    </a:cubicBezTo>
                    <a:cubicBezTo>
                      <a:pt x="1" y="89"/>
                      <a:pt x="14" y="164"/>
                      <a:pt x="50" y="164"/>
                    </a:cubicBezTo>
                    <a:cubicBezTo>
                      <a:pt x="55" y="164"/>
                      <a:pt x="59" y="163"/>
                      <a:pt x="64" y="160"/>
                    </a:cubicBezTo>
                    <a:cubicBezTo>
                      <a:pt x="156" y="138"/>
                      <a:pt x="247" y="115"/>
                      <a:pt x="338" y="92"/>
                    </a:cubicBezTo>
                    <a:cubicBezTo>
                      <a:pt x="407" y="92"/>
                      <a:pt x="407" y="1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0"/>
              <p:cNvSpPr/>
              <p:nvPr/>
            </p:nvSpPr>
            <p:spPr>
              <a:xfrm>
                <a:off x="6570871" y="2117727"/>
                <a:ext cx="31827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381" h="141" extrusionOk="0">
                    <a:moveTo>
                      <a:pt x="68" y="0"/>
                    </a:moveTo>
                    <a:cubicBezTo>
                      <a:pt x="6" y="0"/>
                      <a:pt x="0" y="94"/>
                      <a:pt x="51" y="94"/>
                    </a:cubicBezTo>
                    <a:cubicBezTo>
                      <a:pt x="56" y="94"/>
                      <a:pt x="62" y="94"/>
                      <a:pt x="68" y="91"/>
                    </a:cubicBezTo>
                    <a:cubicBezTo>
                      <a:pt x="160" y="91"/>
                      <a:pt x="228" y="114"/>
                      <a:pt x="296" y="137"/>
                    </a:cubicBezTo>
                    <a:cubicBezTo>
                      <a:pt x="304" y="140"/>
                      <a:pt x="311" y="141"/>
                      <a:pt x="317" y="141"/>
                    </a:cubicBezTo>
                    <a:cubicBezTo>
                      <a:pt x="369" y="141"/>
                      <a:pt x="380" y="66"/>
                      <a:pt x="319" y="46"/>
                    </a:cubicBezTo>
                    <a:cubicBezTo>
                      <a:pt x="251" y="23"/>
                      <a:pt x="160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0"/>
              <p:cNvSpPr/>
              <p:nvPr/>
            </p:nvSpPr>
            <p:spPr>
              <a:xfrm>
                <a:off x="6544725" y="2133347"/>
                <a:ext cx="28068" cy="4385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525" extrusionOk="0">
                    <a:moveTo>
                      <a:pt x="135" y="0"/>
                    </a:moveTo>
                    <a:cubicBezTo>
                      <a:pt x="99" y="0"/>
                      <a:pt x="68" y="38"/>
                      <a:pt x="84" y="87"/>
                    </a:cubicBezTo>
                    <a:cubicBezTo>
                      <a:pt x="107" y="156"/>
                      <a:pt x="176" y="224"/>
                      <a:pt x="199" y="315"/>
                    </a:cubicBezTo>
                    <a:cubicBezTo>
                      <a:pt x="221" y="338"/>
                      <a:pt x="244" y="384"/>
                      <a:pt x="199" y="407"/>
                    </a:cubicBezTo>
                    <a:cubicBezTo>
                      <a:pt x="153" y="407"/>
                      <a:pt x="107" y="429"/>
                      <a:pt x="62" y="429"/>
                    </a:cubicBezTo>
                    <a:cubicBezTo>
                      <a:pt x="1" y="450"/>
                      <a:pt x="30" y="524"/>
                      <a:pt x="70" y="524"/>
                    </a:cubicBezTo>
                    <a:cubicBezTo>
                      <a:pt x="74" y="524"/>
                      <a:pt x="79" y="523"/>
                      <a:pt x="84" y="521"/>
                    </a:cubicBezTo>
                    <a:cubicBezTo>
                      <a:pt x="176" y="498"/>
                      <a:pt x="244" y="498"/>
                      <a:pt x="313" y="475"/>
                    </a:cubicBezTo>
                    <a:cubicBezTo>
                      <a:pt x="336" y="452"/>
                      <a:pt x="336" y="452"/>
                      <a:pt x="336" y="429"/>
                    </a:cubicBezTo>
                    <a:cubicBezTo>
                      <a:pt x="336" y="292"/>
                      <a:pt x="221" y="156"/>
                      <a:pt x="176" y="19"/>
                    </a:cubicBezTo>
                    <a:cubicBezTo>
                      <a:pt x="163" y="6"/>
                      <a:pt x="149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0"/>
              <p:cNvSpPr/>
              <p:nvPr/>
            </p:nvSpPr>
            <p:spPr>
              <a:xfrm>
                <a:off x="6288613" y="1909311"/>
                <a:ext cx="472557" cy="35151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4208" extrusionOk="0">
                    <a:moveTo>
                      <a:pt x="4577" y="1"/>
                    </a:moveTo>
                    <a:cubicBezTo>
                      <a:pt x="4549" y="1"/>
                      <a:pt x="4522" y="3"/>
                      <a:pt x="4497" y="7"/>
                    </a:cubicBezTo>
                    <a:cubicBezTo>
                      <a:pt x="4109" y="76"/>
                      <a:pt x="3630" y="646"/>
                      <a:pt x="3630" y="646"/>
                    </a:cubicBezTo>
                    <a:cubicBezTo>
                      <a:pt x="3630" y="646"/>
                      <a:pt x="4018" y="144"/>
                      <a:pt x="3630" y="53"/>
                    </a:cubicBezTo>
                    <a:cubicBezTo>
                      <a:pt x="3601" y="47"/>
                      <a:pt x="3573" y="45"/>
                      <a:pt x="3544" y="45"/>
                    </a:cubicBezTo>
                    <a:cubicBezTo>
                      <a:pt x="3205" y="45"/>
                      <a:pt x="2859" y="403"/>
                      <a:pt x="2648" y="760"/>
                    </a:cubicBezTo>
                    <a:cubicBezTo>
                      <a:pt x="2648" y="760"/>
                      <a:pt x="2568" y="753"/>
                      <a:pt x="2437" y="753"/>
                    </a:cubicBezTo>
                    <a:cubicBezTo>
                      <a:pt x="1989" y="753"/>
                      <a:pt x="955" y="835"/>
                      <a:pt x="548" y="1559"/>
                    </a:cubicBezTo>
                    <a:cubicBezTo>
                      <a:pt x="1" y="2518"/>
                      <a:pt x="411" y="3226"/>
                      <a:pt x="1370" y="4207"/>
                    </a:cubicBezTo>
                    <a:lnTo>
                      <a:pt x="1644" y="3568"/>
                    </a:lnTo>
                    <a:lnTo>
                      <a:pt x="1621" y="3294"/>
                    </a:lnTo>
                    <a:lnTo>
                      <a:pt x="1758" y="2427"/>
                    </a:lnTo>
                    <a:cubicBezTo>
                      <a:pt x="1758" y="2427"/>
                      <a:pt x="2031" y="2460"/>
                      <a:pt x="2423" y="2460"/>
                    </a:cubicBezTo>
                    <a:cubicBezTo>
                      <a:pt x="3192" y="2460"/>
                      <a:pt x="4417" y="2330"/>
                      <a:pt x="4931" y="1559"/>
                    </a:cubicBezTo>
                    <a:cubicBezTo>
                      <a:pt x="5657" y="470"/>
                      <a:pt x="4985" y="1"/>
                      <a:pt x="4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0"/>
              <p:cNvSpPr/>
              <p:nvPr/>
            </p:nvSpPr>
            <p:spPr>
              <a:xfrm>
                <a:off x="6336310" y="2142452"/>
                <a:ext cx="95397" cy="95481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143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891"/>
                      <a:pt x="251" y="1142"/>
                      <a:pt x="571" y="1142"/>
                    </a:cubicBezTo>
                    <a:cubicBezTo>
                      <a:pt x="868" y="1142"/>
                      <a:pt x="1141" y="891"/>
                      <a:pt x="1141" y="572"/>
                    </a:cubicBezTo>
                    <a:cubicBezTo>
                      <a:pt x="1141" y="252"/>
                      <a:pt x="868" y="1"/>
                      <a:pt x="5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0"/>
              <p:cNvSpPr/>
              <p:nvPr/>
            </p:nvSpPr>
            <p:spPr>
              <a:xfrm>
                <a:off x="6336310" y="2142452"/>
                <a:ext cx="95397" cy="95481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143" fill="none" extrusionOk="0">
                    <a:moveTo>
                      <a:pt x="1141" y="572"/>
                    </a:moveTo>
                    <a:cubicBezTo>
                      <a:pt x="1141" y="891"/>
                      <a:pt x="868" y="1142"/>
                      <a:pt x="571" y="1142"/>
                    </a:cubicBezTo>
                    <a:cubicBezTo>
                      <a:pt x="251" y="1142"/>
                      <a:pt x="0" y="891"/>
                      <a:pt x="0" y="572"/>
                    </a:cubicBezTo>
                    <a:cubicBezTo>
                      <a:pt x="0" y="252"/>
                      <a:pt x="251" y="1"/>
                      <a:pt x="571" y="1"/>
                    </a:cubicBezTo>
                    <a:cubicBezTo>
                      <a:pt x="868" y="1"/>
                      <a:pt x="1141" y="252"/>
                      <a:pt x="1141" y="57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0"/>
              <p:cNvSpPr/>
              <p:nvPr/>
            </p:nvSpPr>
            <p:spPr>
              <a:xfrm>
                <a:off x="6372480" y="2161331"/>
                <a:ext cx="38259" cy="3366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03" extrusionOk="0">
                    <a:moveTo>
                      <a:pt x="95" y="1"/>
                    </a:moveTo>
                    <a:cubicBezTo>
                      <a:pt x="79" y="1"/>
                      <a:pt x="63" y="1"/>
                      <a:pt x="47" y="3"/>
                    </a:cubicBezTo>
                    <a:cubicBezTo>
                      <a:pt x="1" y="3"/>
                      <a:pt x="1" y="72"/>
                      <a:pt x="47" y="72"/>
                    </a:cubicBezTo>
                    <a:cubicBezTo>
                      <a:pt x="252" y="72"/>
                      <a:pt x="389" y="163"/>
                      <a:pt x="366" y="368"/>
                    </a:cubicBezTo>
                    <a:cubicBezTo>
                      <a:pt x="366" y="391"/>
                      <a:pt x="389" y="403"/>
                      <a:pt x="412" y="403"/>
                    </a:cubicBezTo>
                    <a:cubicBezTo>
                      <a:pt x="435" y="403"/>
                      <a:pt x="457" y="391"/>
                      <a:pt x="457" y="368"/>
                    </a:cubicBezTo>
                    <a:cubicBezTo>
                      <a:pt x="457" y="135"/>
                      <a:pt x="300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3" name="Google Shape;973;p40"/>
          <p:cNvSpPr/>
          <p:nvPr/>
        </p:nvSpPr>
        <p:spPr>
          <a:xfrm>
            <a:off x="5091167" y="4588837"/>
            <a:ext cx="3621811" cy="64"/>
          </a:xfrm>
          <a:custGeom>
            <a:avLst/>
            <a:gdLst/>
            <a:ahLst/>
            <a:cxnLst/>
            <a:rect l="l" t="t" r="r" b="b"/>
            <a:pathLst>
              <a:path w="56996" h="1" fill="none" extrusionOk="0">
                <a:moveTo>
                  <a:pt x="1" y="0"/>
                </a:moveTo>
                <a:lnTo>
                  <a:pt x="56995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40"/>
          <p:cNvSpPr/>
          <p:nvPr/>
        </p:nvSpPr>
        <p:spPr>
          <a:xfrm>
            <a:off x="8317603" y="953490"/>
            <a:ext cx="251003" cy="25240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40"/>
          <p:cNvSpPr/>
          <p:nvPr/>
        </p:nvSpPr>
        <p:spPr>
          <a:xfrm>
            <a:off x="7834642" y="1301475"/>
            <a:ext cx="520751" cy="520751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41"/>
          <p:cNvSpPr txBox="1">
            <a:spLocks noGrp="1"/>
          </p:cNvSpPr>
          <p:nvPr>
            <p:ph type="title"/>
          </p:nvPr>
        </p:nvSpPr>
        <p:spPr>
          <a:xfrm>
            <a:off x="1811575" y="4221845"/>
            <a:ext cx="5615100" cy="64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—some statistics</a:t>
            </a:r>
            <a:endParaRPr dirty="0"/>
          </a:p>
        </p:txBody>
      </p:sp>
      <p:sp>
        <p:nvSpPr>
          <p:cNvPr id="982" name="Google Shape;982;p41"/>
          <p:cNvSpPr txBox="1">
            <a:spLocks noGrp="1"/>
          </p:cNvSpPr>
          <p:nvPr>
            <p:ph type="subTitle" idx="1"/>
          </p:nvPr>
        </p:nvSpPr>
        <p:spPr>
          <a:xfrm>
            <a:off x="705339" y="678901"/>
            <a:ext cx="8108212" cy="147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“</a:t>
            </a:r>
            <a:r>
              <a:rPr lang="en-GB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One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third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of all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food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produced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is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lost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or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wasted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–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which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represents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around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1.3 billion tonnes of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food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–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costing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the global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economy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close to $940 billions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each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year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. »</a:t>
            </a:r>
            <a:endParaRPr dirty="0"/>
          </a:p>
        </p:txBody>
      </p:sp>
      <p:sp>
        <p:nvSpPr>
          <p:cNvPr id="983" name="Google Shape;983;p41"/>
          <p:cNvSpPr/>
          <p:nvPr/>
        </p:nvSpPr>
        <p:spPr>
          <a:xfrm>
            <a:off x="4384550" y="804361"/>
            <a:ext cx="140320" cy="3218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Staatliches"/>
              </a:rPr>
              <a:t>ʻ</a:t>
            </a:r>
          </a:p>
        </p:txBody>
      </p:sp>
      <p:sp>
        <p:nvSpPr>
          <p:cNvPr id="984" name="Google Shape;984;p41"/>
          <p:cNvSpPr/>
          <p:nvPr/>
        </p:nvSpPr>
        <p:spPr>
          <a:xfrm>
            <a:off x="4619125" y="804361"/>
            <a:ext cx="140320" cy="3218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Staatliches"/>
              </a:rPr>
              <a:t>ʻ</a:t>
            </a:r>
          </a:p>
        </p:txBody>
      </p:sp>
      <p:sp>
        <p:nvSpPr>
          <p:cNvPr id="6" name="Google Shape;982;p41"/>
          <p:cNvSpPr txBox="1"/>
          <p:nvPr/>
        </p:nvSpPr>
        <p:spPr>
          <a:xfrm>
            <a:off x="470764" y="1746703"/>
            <a:ext cx="8108212" cy="14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25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/>
            <a:r>
              <a:rPr lang="en-US" sz="1800" dirty="0"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“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Up to 10% of global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greenhouse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gases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comes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from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food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that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is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produced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, but not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eaten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.</a:t>
            </a:r>
            <a:r>
              <a:rPr lang="en-US" sz="1800" dirty="0"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»</a:t>
            </a:r>
            <a:endParaRPr lang="en-US" dirty="0"/>
          </a:p>
        </p:txBody>
      </p:sp>
      <p:sp>
        <p:nvSpPr>
          <p:cNvPr id="9" name="Google Shape;982;p41"/>
          <p:cNvSpPr txBox="1"/>
          <p:nvPr/>
        </p:nvSpPr>
        <p:spPr>
          <a:xfrm>
            <a:off x="705339" y="2571750"/>
            <a:ext cx="8108212" cy="14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25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Cairo"/>
              <a:buNone/>
              <a:defRPr sz="30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/>
            <a:r>
              <a:rPr lang="en-US" sz="1800" dirty="0"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“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If one quarter of the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food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currently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lost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or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wasted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could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be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saved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it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would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be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enough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to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feed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870 million </a:t>
            </a:r>
            <a:r>
              <a:rPr lang="fr-FR" sz="18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hungry</a:t>
            </a:r>
            <a:r>
              <a:rPr lang="fr-FR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people.</a:t>
            </a:r>
            <a:r>
              <a:rPr lang="en-US" sz="1800" dirty="0"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»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43"/>
          <p:cNvSpPr/>
          <p:nvPr/>
        </p:nvSpPr>
        <p:spPr>
          <a:xfrm>
            <a:off x="5674887" y="1485700"/>
            <a:ext cx="2759400" cy="3118500"/>
          </a:xfrm>
          <a:prstGeom prst="roundRect">
            <a:avLst>
              <a:gd name="adj" fmla="val 5851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43"/>
          <p:cNvSpPr/>
          <p:nvPr/>
        </p:nvSpPr>
        <p:spPr>
          <a:xfrm>
            <a:off x="720000" y="1485700"/>
            <a:ext cx="2759400" cy="3118500"/>
          </a:xfrm>
          <a:prstGeom prst="roundRect">
            <a:avLst>
              <a:gd name="adj" fmla="val 5851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Economic &amp; Environmental consequences</a:t>
            </a:r>
            <a:endParaRPr dirty="0"/>
          </a:p>
        </p:txBody>
      </p:sp>
      <p:sp>
        <p:nvSpPr>
          <p:cNvPr id="1010" name="Google Shape;1010;p43"/>
          <p:cNvSpPr txBox="1">
            <a:spLocks noGrp="1"/>
          </p:cNvSpPr>
          <p:nvPr>
            <p:ph type="title" idx="2"/>
          </p:nvPr>
        </p:nvSpPr>
        <p:spPr>
          <a:xfrm>
            <a:off x="950850" y="1654127"/>
            <a:ext cx="22977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Economic consequences</a:t>
            </a:r>
            <a:endParaRPr dirty="0"/>
          </a:p>
        </p:txBody>
      </p:sp>
      <p:sp>
        <p:nvSpPr>
          <p:cNvPr id="1011" name="Google Shape;1011;p43"/>
          <p:cNvSpPr txBox="1">
            <a:spLocks noGrp="1"/>
          </p:cNvSpPr>
          <p:nvPr>
            <p:ph type="title" idx="3"/>
          </p:nvPr>
        </p:nvSpPr>
        <p:spPr>
          <a:xfrm>
            <a:off x="5986044" y="1644180"/>
            <a:ext cx="21474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Environmental consequences</a:t>
            </a:r>
            <a:endParaRPr dirty="0"/>
          </a:p>
        </p:txBody>
      </p:sp>
      <p:pic>
        <p:nvPicPr>
          <p:cNvPr id="3" name="Image 2" descr="Une image contenant texte&#10;&#10;Description générée automatiquemen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20" y="2381454"/>
            <a:ext cx="2151559" cy="1290935"/>
          </a:xfrm>
          <a:prstGeom prst="rect">
            <a:avLst/>
          </a:prstGeom>
        </p:spPr>
      </p:pic>
      <p:pic>
        <p:nvPicPr>
          <p:cNvPr id="7" name="Image 6" descr="Une image contenant roche, extérieur, ciel, rocheux&#10;&#10;Description générée automatiquemen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5901" y="2381454"/>
            <a:ext cx="2317738" cy="129093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949574" y="3665004"/>
            <a:ext cx="22977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165$ billion a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year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on the production of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food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that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is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never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eaten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endParaRPr lang="en-US" sz="1050" dirty="0"/>
          </a:p>
        </p:txBody>
      </p:sp>
      <p:sp>
        <p:nvSpPr>
          <p:cNvPr id="122" name="ZoneTexte 121"/>
          <p:cNvSpPr txBox="1"/>
          <p:nvPr/>
        </p:nvSpPr>
        <p:spPr>
          <a:xfrm>
            <a:off x="5978807" y="4047057"/>
            <a:ext cx="2151559" cy="407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Creates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toxic</a:t>
            </a:r>
            <a:r>
              <a:rPr lang="fr-FR" sz="10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effluent and </a:t>
            </a:r>
            <a:r>
              <a:rPr lang="fr-FR" sz="100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methane</a:t>
            </a:r>
            <a:endParaRPr lang="en-US" sz="1000" dirty="0"/>
          </a:p>
        </p:txBody>
      </p:sp>
      <p:sp>
        <p:nvSpPr>
          <p:cNvPr id="123" name="ZoneTexte 122"/>
          <p:cNvSpPr txBox="1"/>
          <p:nvPr/>
        </p:nvSpPr>
        <p:spPr>
          <a:xfrm>
            <a:off x="5981885" y="3665004"/>
            <a:ext cx="21515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food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waste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often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buried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in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landfills</a:t>
            </a:r>
            <a:endParaRPr lang="en-US" sz="100" dirty="0"/>
          </a:p>
        </p:txBody>
      </p:sp>
      <p:sp>
        <p:nvSpPr>
          <p:cNvPr id="124" name="ZoneTexte 123"/>
          <p:cNvSpPr txBox="1"/>
          <p:nvPr/>
        </p:nvSpPr>
        <p:spPr>
          <a:xfrm>
            <a:off x="946496" y="4198056"/>
            <a:ext cx="21515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750$ millions dollars a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year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to dispose of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this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unused</a:t>
            </a:r>
            <a:r>
              <a:rPr lang="fr-FR" sz="105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fr-FR" sz="1050" dirty="0" err="1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food</a:t>
            </a:r>
            <a:endParaRPr lang="en-US" sz="100" dirty="0"/>
          </a:p>
        </p:txBody>
      </p:sp>
      <p:grpSp>
        <p:nvGrpSpPr>
          <p:cNvPr id="125" name="Google Shape;2053;p58"/>
          <p:cNvGrpSpPr/>
          <p:nvPr/>
        </p:nvGrpSpPr>
        <p:grpSpPr>
          <a:xfrm>
            <a:off x="3952284" y="1601791"/>
            <a:ext cx="1350570" cy="2970700"/>
            <a:chOff x="378425" y="1633400"/>
            <a:chExt cx="1350570" cy="2970700"/>
          </a:xfrm>
        </p:grpSpPr>
        <p:sp>
          <p:nvSpPr>
            <p:cNvPr id="126" name="Google Shape;2054;p58"/>
            <p:cNvSpPr/>
            <p:nvPr/>
          </p:nvSpPr>
          <p:spPr>
            <a:xfrm>
              <a:off x="865374" y="4306762"/>
              <a:ext cx="182743" cy="103303"/>
            </a:xfrm>
            <a:custGeom>
              <a:avLst/>
              <a:gdLst/>
              <a:ahLst/>
              <a:cxnLst/>
              <a:rect l="l" t="t" r="r" b="b"/>
              <a:pathLst>
                <a:path w="3676" h="2078" extrusionOk="0">
                  <a:moveTo>
                    <a:pt x="1" y="1"/>
                  </a:moveTo>
                  <a:lnTo>
                    <a:pt x="1" y="2078"/>
                  </a:lnTo>
                  <a:lnTo>
                    <a:pt x="3539" y="1986"/>
                  </a:lnTo>
                  <a:lnTo>
                    <a:pt x="3676" y="1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055;p58"/>
            <p:cNvSpPr/>
            <p:nvPr/>
          </p:nvSpPr>
          <p:spPr>
            <a:xfrm>
              <a:off x="857470" y="4397540"/>
              <a:ext cx="398297" cy="198651"/>
            </a:xfrm>
            <a:custGeom>
              <a:avLst/>
              <a:gdLst/>
              <a:ahLst/>
              <a:cxnLst/>
              <a:rect l="l" t="t" r="r" b="b"/>
              <a:pathLst>
                <a:path w="8012" h="3996" extrusionOk="0">
                  <a:moveTo>
                    <a:pt x="4040" y="1"/>
                  </a:moveTo>
                  <a:lnTo>
                    <a:pt x="46" y="115"/>
                  </a:lnTo>
                  <a:lnTo>
                    <a:pt x="23" y="3493"/>
                  </a:lnTo>
                  <a:cubicBezTo>
                    <a:pt x="0" y="3676"/>
                    <a:pt x="160" y="3835"/>
                    <a:pt x="343" y="3858"/>
                  </a:cubicBezTo>
                  <a:lnTo>
                    <a:pt x="7578" y="3995"/>
                  </a:lnTo>
                  <a:cubicBezTo>
                    <a:pt x="7875" y="3995"/>
                    <a:pt x="8012" y="3653"/>
                    <a:pt x="7784" y="3447"/>
                  </a:cubicBezTo>
                  <a:lnTo>
                    <a:pt x="4588" y="526"/>
                  </a:lnTo>
                  <a:lnTo>
                    <a:pt x="404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056;p58"/>
            <p:cNvSpPr/>
            <p:nvPr/>
          </p:nvSpPr>
          <p:spPr>
            <a:xfrm>
              <a:off x="857470" y="4556425"/>
              <a:ext cx="398297" cy="39770"/>
            </a:xfrm>
            <a:custGeom>
              <a:avLst/>
              <a:gdLst/>
              <a:ahLst/>
              <a:cxnLst/>
              <a:rect l="l" t="t" r="r" b="b"/>
              <a:pathLst>
                <a:path w="8012" h="800" extrusionOk="0">
                  <a:moveTo>
                    <a:pt x="23" y="0"/>
                  </a:moveTo>
                  <a:lnTo>
                    <a:pt x="23" y="297"/>
                  </a:lnTo>
                  <a:cubicBezTo>
                    <a:pt x="0" y="480"/>
                    <a:pt x="160" y="639"/>
                    <a:pt x="343" y="662"/>
                  </a:cubicBezTo>
                  <a:lnTo>
                    <a:pt x="7578" y="799"/>
                  </a:lnTo>
                  <a:cubicBezTo>
                    <a:pt x="7875" y="799"/>
                    <a:pt x="8012" y="457"/>
                    <a:pt x="7784" y="251"/>
                  </a:cubicBezTo>
                  <a:lnTo>
                    <a:pt x="7692" y="160"/>
                  </a:lnTo>
                  <a:cubicBezTo>
                    <a:pt x="7624" y="206"/>
                    <a:pt x="7555" y="229"/>
                    <a:pt x="7464" y="229"/>
                  </a:cubicBezTo>
                  <a:lnTo>
                    <a:pt x="251" y="92"/>
                  </a:lnTo>
                  <a:cubicBezTo>
                    <a:pt x="160" y="92"/>
                    <a:pt x="69" y="46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057;p58"/>
            <p:cNvSpPr/>
            <p:nvPr/>
          </p:nvSpPr>
          <p:spPr>
            <a:xfrm>
              <a:off x="855183" y="4557569"/>
              <a:ext cx="341575" cy="12528"/>
            </a:xfrm>
            <a:custGeom>
              <a:avLst/>
              <a:gdLst/>
              <a:ahLst/>
              <a:cxnLst/>
              <a:rect l="l" t="t" r="r" b="b"/>
              <a:pathLst>
                <a:path w="6871" h="252" extrusionOk="0">
                  <a:moveTo>
                    <a:pt x="69" y="0"/>
                  </a:moveTo>
                  <a:cubicBezTo>
                    <a:pt x="23" y="0"/>
                    <a:pt x="1" y="23"/>
                    <a:pt x="1" y="69"/>
                  </a:cubicBezTo>
                  <a:cubicBezTo>
                    <a:pt x="1" y="114"/>
                    <a:pt x="23" y="137"/>
                    <a:pt x="69" y="160"/>
                  </a:cubicBezTo>
                  <a:lnTo>
                    <a:pt x="6802" y="251"/>
                  </a:lnTo>
                  <a:cubicBezTo>
                    <a:pt x="6825" y="251"/>
                    <a:pt x="6871" y="228"/>
                    <a:pt x="6871" y="183"/>
                  </a:cubicBezTo>
                  <a:cubicBezTo>
                    <a:pt x="6871" y="137"/>
                    <a:pt x="6825" y="91"/>
                    <a:pt x="6802" y="91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058;p58"/>
            <p:cNvSpPr/>
            <p:nvPr/>
          </p:nvSpPr>
          <p:spPr>
            <a:xfrm>
              <a:off x="900572" y="4446607"/>
              <a:ext cx="69250" cy="66714"/>
            </a:xfrm>
            <a:custGeom>
              <a:avLst/>
              <a:gdLst/>
              <a:ahLst/>
              <a:cxnLst/>
              <a:rect l="l" t="t" r="r" b="b"/>
              <a:pathLst>
                <a:path w="1393" h="1342" extrusionOk="0">
                  <a:moveTo>
                    <a:pt x="799" y="155"/>
                  </a:moveTo>
                  <a:cubicBezTo>
                    <a:pt x="936" y="201"/>
                    <a:pt x="1051" y="269"/>
                    <a:pt x="1119" y="383"/>
                  </a:cubicBezTo>
                  <a:cubicBezTo>
                    <a:pt x="1210" y="497"/>
                    <a:pt x="1233" y="634"/>
                    <a:pt x="1210" y="771"/>
                  </a:cubicBezTo>
                  <a:cubicBezTo>
                    <a:pt x="1187" y="908"/>
                    <a:pt x="1096" y="1022"/>
                    <a:pt x="982" y="1114"/>
                  </a:cubicBezTo>
                  <a:cubicBezTo>
                    <a:pt x="896" y="1165"/>
                    <a:pt x="798" y="1191"/>
                    <a:pt x="696" y="1191"/>
                  </a:cubicBezTo>
                  <a:cubicBezTo>
                    <a:pt x="662" y="1191"/>
                    <a:pt x="628" y="1188"/>
                    <a:pt x="594" y="1182"/>
                  </a:cubicBezTo>
                  <a:cubicBezTo>
                    <a:pt x="320" y="1136"/>
                    <a:pt x="137" y="863"/>
                    <a:pt x="183" y="566"/>
                  </a:cubicBezTo>
                  <a:cubicBezTo>
                    <a:pt x="206" y="429"/>
                    <a:pt x="297" y="315"/>
                    <a:pt x="411" y="246"/>
                  </a:cubicBezTo>
                  <a:cubicBezTo>
                    <a:pt x="480" y="178"/>
                    <a:pt x="594" y="155"/>
                    <a:pt x="685" y="155"/>
                  </a:cubicBezTo>
                  <a:close/>
                  <a:moveTo>
                    <a:pt x="676" y="0"/>
                  </a:moveTo>
                  <a:cubicBezTo>
                    <a:pt x="545" y="0"/>
                    <a:pt x="420" y="42"/>
                    <a:pt x="320" y="109"/>
                  </a:cubicBezTo>
                  <a:cubicBezTo>
                    <a:pt x="160" y="223"/>
                    <a:pt x="69" y="360"/>
                    <a:pt x="23" y="543"/>
                  </a:cubicBezTo>
                  <a:cubicBezTo>
                    <a:pt x="1" y="726"/>
                    <a:pt x="23" y="908"/>
                    <a:pt x="137" y="1045"/>
                  </a:cubicBezTo>
                  <a:cubicBezTo>
                    <a:pt x="229" y="1205"/>
                    <a:pt x="389" y="1296"/>
                    <a:pt x="571" y="1342"/>
                  </a:cubicBezTo>
                  <a:lnTo>
                    <a:pt x="685" y="1342"/>
                  </a:lnTo>
                  <a:cubicBezTo>
                    <a:pt x="822" y="1342"/>
                    <a:pt x="959" y="1319"/>
                    <a:pt x="1073" y="1228"/>
                  </a:cubicBezTo>
                  <a:cubicBezTo>
                    <a:pt x="1210" y="1136"/>
                    <a:pt x="1324" y="977"/>
                    <a:pt x="1347" y="817"/>
                  </a:cubicBezTo>
                  <a:cubicBezTo>
                    <a:pt x="1393" y="634"/>
                    <a:pt x="1347" y="452"/>
                    <a:pt x="1256" y="292"/>
                  </a:cubicBezTo>
                  <a:cubicBezTo>
                    <a:pt x="1142" y="155"/>
                    <a:pt x="1005" y="41"/>
                    <a:pt x="822" y="18"/>
                  </a:cubicBezTo>
                  <a:cubicBezTo>
                    <a:pt x="773" y="6"/>
                    <a:pt x="724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059;p58"/>
            <p:cNvSpPr/>
            <p:nvPr/>
          </p:nvSpPr>
          <p:spPr>
            <a:xfrm>
              <a:off x="1051504" y="4419414"/>
              <a:ext cx="38627" cy="40615"/>
            </a:xfrm>
            <a:custGeom>
              <a:avLst/>
              <a:gdLst/>
              <a:ahLst/>
              <a:cxnLst/>
              <a:rect l="l" t="t" r="r" b="b"/>
              <a:pathLst>
                <a:path w="777" h="817" extrusionOk="0">
                  <a:moveTo>
                    <a:pt x="685" y="0"/>
                  </a:moveTo>
                  <a:cubicBezTo>
                    <a:pt x="668" y="0"/>
                    <a:pt x="651" y="6"/>
                    <a:pt x="639" y="17"/>
                  </a:cubicBezTo>
                  <a:lnTo>
                    <a:pt x="23" y="679"/>
                  </a:lnTo>
                  <a:cubicBezTo>
                    <a:pt x="0" y="702"/>
                    <a:pt x="0" y="770"/>
                    <a:pt x="23" y="793"/>
                  </a:cubicBezTo>
                  <a:cubicBezTo>
                    <a:pt x="46" y="793"/>
                    <a:pt x="46" y="816"/>
                    <a:pt x="69" y="816"/>
                  </a:cubicBezTo>
                  <a:cubicBezTo>
                    <a:pt x="92" y="816"/>
                    <a:pt x="114" y="793"/>
                    <a:pt x="137" y="793"/>
                  </a:cubicBezTo>
                  <a:lnTo>
                    <a:pt x="731" y="131"/>
                  </a:lnTo>
                  <a:cubicBezTo>
                    <a:pt x="776" y="109"/>
                    <a:pt x="776" y="40"/>
                    <a:pt x="731" y="17"/>
                  </a:cubicBezTo>
                  <a:cubicBezTo>
                    <a:pt x="719" y="6"/>
                    <a:pt x="702" y="0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060;p58"/>
            <p:cNvSpPr/>
            <p:nvPr/>
          </p:nvSpPr>
          <p:spPr>
            <a:xfrm>
              <a:off x="1075317" y="4443227"/>
              <a:ext cx="38627" cy="39472"/>
            </a:xfrm>
            <a:custGeom>
              <a:avLst/>
              <a:gdLst/>
              <a:ahLst/>
              <a:cxnLst/>
              <a:rect l="l" t="t" r="r" b="b"/>
              <a:pathLst>
                <a:path w="777" h="794" extrusionOk="0">
                  <a:moveTo>
                    <a:pt x="697" y="0"/>
                  </a:moveTo>
                  <a:cubicBezTo>
                    <a:pt x="674" y="0"/>
                    <a:pt x="651" y="6"/>
                    <a:pt x="640" y="18"/>
                  </a:cubicBezTo>
                  <a:lnTo>
                    <a:pt x="23" y="679"/>
                  </a:lnTo>
                  <a:cubicBezTo>
                    <a:pt x="1" y="702"/>
                    <a:pt x="1" y="748"/>
                    <a:pt x="46" y="771"/>
                  </a:cubicBezTo>
                  <a:cubicBezTo>
                    <a:pt x="46" y="794"/>
                    <a:pt x="69" y="794"/>
                    <a:pt x="92" y="794"/>
                  </a:cubicBezTo>
                  <a:cubicBezTo>
                    <a:pt x="115" y="794"/>
                    <a:pt x="138" y="794"/>
                    <a:pt x="138" y="771"/>
                  </a:cubicBezTo>
                  <a:lnTo>
                    <a:pt x="754" y="132"/>
                  </a:lnTo>
                  <a:cubicBezTo>
                    <a:pt x="777" y="86"/>
                    <a:pt x="777" y="40"/>
                    <a:pt x="754" y="18"/>
                  </a:cubicBezTo>
                  <a:cubicBezTo>
                    <a:pt x="742" y="6"/>
                    <a:pt x="720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061;p58"/>
            <p:cNvSpPr/>
            <p:nvPr/>
          </p:nvSpPr>
          <p:spPr>
            <a:xfrm>
              <a:off x="1098036" y="4465896"/>
              <a:ext cx="39770" cy="40615"/>
            </a:xfrm>
            <a:custGeom>
              <a:avLst/>
              <a:gdLst/>
              <a:ahLst/>
              <a:cxnLst/>
              <a:rect l="l" t="t" r="r" b="b"/>
              <a:pathLst>
                <a:path w="800" h="817" extrusionOk="0">
                  <a:moveTo>
                    <a:pt x="705" y="1"/>
                  </a:moveTo>
                  <a:cubicBezTo>
                    <a:pt x="685" y="1"/>
                    <a:pt x="662" y="7"/>
                    <a:pt x="639" y="18"/>
                  </a:cubicBezTo>
                  <a:lnTo>
                    <a:pt x="46" y="680"/>
                  </a:lnTo>
                  <a:cubicBezTo>
                    <a:pt x="0" y="703"/>
                    <a:pt x="23" y="771"/>
                    <a:pt x="46" y="794"/>
                  </a:cubicBezTo>
                  <a:cubicBezTo>
                    <a:pt x="69" y="794"/>
                    <a:pt x="69" y="817"/>
                    <a:pt x="91" y="817"/>
                  </a:cubicBezTo>
                  <a:cubicBezTo>
                    <a:pt x="114" y="817"/>
                    <a:pt x="137" y="794"/>
                    <a:pt x="160" y="794"/>
                  </a:cubicBezTo>
                  <a:lnTo>
                    <a:pt x="753" y="132"/>
                  </a:lnTo>
                  <a:cubicBezTo>
                    <a:pt x="799" y="87"/>
                    <a:pt x="799" y="41"/>
                    <a:pt x="753" y="18"/>
                  </a:cubicBezTo>
                  <a:cubicBezTo>
                    <a:pt x="742" y="7"/>
                    <a:pt x="725" y="1"/>
                    <a:pt x="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062;p58"/>
            <p:cNvSpPr/>
            <p:nvPr/>
          </p:nvSpPr>
          <p:spPr>
            <a:xfrm>
              <a:off x="1026547" y="4343799"/>
              <a:ext cx="43150" cy="75364"/>
            </a:xfrm>
            <a:custGeom>
              <a:avLst/>
              <a:gdLst/>
              <a:ahLst/>
              <a:cxnLst/>
              <a:rect l="l" t="t" r="r" b="b"/>
              <a:pathLst>
                <a:path w="868" h="1516" extrusionOk="0">
                  <a:moveTo>
                    <a:pt x="365" y="146"/>
                  </a:moveTo>
                  <a:cubicBezTo>
                    <a:pt x="434" y="146"/>
                    <a:pt x="502" y="146"/>
                    <a:pt x="548" y="192"/>
                  </a:cubicBezTo>
                  <a:cubicBezTo>
                    <a:pt x="594" y="237"/>
                    <a:pt x="639" y="283"/>
                    <a:pt x="639" y="351"/>
                  </a:cubicBezTo>
                  <a:cubicBezTo>
                    <a:pt x="685" y="534"/>
                    <a:pt x="662" y="1150"/>
                    <a:pt x="594" y="1333"/>
                  </a:cubicBezTo>
                  <a:cubicBezTo>
                    <a:pt x="479" y="1150"/>
                    <a:pt x="206" y="557"/>
                    <a:pt x="183" y="420"/>
                  </a:cubicBezTo>
                  <a:cubicBezTo>
                    <a:pt x="160" y="306"/>
                    <a:pt x="251" y="169"/>
                    <a:pt x="365" y="146"/>
                  </a:cubicBezTo>
                  <a:close/>
                  <a:moveTo>
                    <a:pt x="424" y="0"/>
                  </a:moveTo>
                  <a:cubicBezTo>
                    <a:pt x="398" y="0"/>
                    <a:pt x="371" y="3"/>
                    <a:pt x="343" y="9"/>
                  </a:cubicBezTo>
                  <a:cubicBezTo>
                    <a:pt x="137" y="32"/>
                    <a:pt x="0" y="237"/>
                    <a:pt x="46" y="443"/>
                  </a:cubicBezTo>
                  <a:cubicBezTo>
                    <a:pt x="69" y="580"/>
                    <a:pt x="411" y="1424"/>
                    <a:pt x="548" y="1493"/>
                  </a:cubicBezTo>
                  <a:cubicBezTo>
                    <a:pt x="571" y="1515"/>
                    <a:pt x="594" y="1515"/>
                    <a:pt x="594" y="1515"/>
                  </a:cubicBezTo>
                  <a:cubicBezTo>
                    <a:pt x="616" y="1515"/>
                    <a:pt x="639" y="1515"/>
                    <a:pt x="639" y="1493"/>
                  </a:cubicBezTo>
                  <a:cubicBezTo>
                    <a:pt x="868" y="1378"/>
                    <a:pt x="799" y="374"/>
                    <a:pt x="799" y="306"/>
                  </a:cubicBezTo>
                  <a:cubicBezTo>
                    <a:pt x="776" y="214"/>
                    <a:pt x="731" y="123"/>
                    <a:pt x="639" y="77"/>
                  </a:cubicBezTo>
                  <a:cubicBezTo>
                    <a:pt x="571" y="26"/>
                    <a:pt x="502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063;p58"/>
            <p:cNvSpPr/>
            <p:nvPr/>
          </p:nvSpPr>
          <p:spPr>
            <a:xfrm>
              <a:off x="1052647" y="4370595"/>
              <a:ext cx="68106" cy="48569"/>
            </a:xfrm>
            <a:custGeom>
              <a:avLst/>
              <a:gdLst/>
              <a:ahLst/>
              <a:cxnLst/>
              <a:rect l="l" t="t" r="r" b="b"/>
              <a:pathLst>
                <a:path w="1370" h="977" extrusionOk="0">
                  <a:moveTo>
                    <a:pt x="959" y="155"/>
                  </a:moveTo>
                  <a:cubicBezTo>
                    <a:pt x="1050" y="155"/>
                    <a:pt x="1119" y="200"/>
                    <a:pt x="1164" y="269"/>
                  </a:cubicBezTo>
                  <a:cubicBezTo>
                    <a:pt x="1210" y="314"/>
                    <a:pt x="1210" y="383"/>
                    <a:pt x="1187" y="451"/>
                  </a:cubicBezTo>
                  <a:cubicBezTo>
                    <a:pt x="1187" y="497"/>
                    <a:pt x="1141" y="566"/>
                    <a:pt x="1096" y="588"/>
                  </a:cubicBezTo>
                  <a:cubicBezTo>
                    <a:pt x="959" y="657"/>
                    <a:pt x="365" y="817"/>
                    <a:pt x="183" y="817"/>
                  </a:cubicBezTo>
                  <a:cubicBezTo>
                    <a:pt x="251" y="680"/>
                    <a:pt x="685" y="292"/>
                    <a:pt x="845" y="178"/>
                  </a:cubicBezTo>
                  <a:cubicBezTo>
                    <a:pt x="890" y="155"/>
                    <a:pt x="936" y="155"/>
                    <a:pt x="959" y="155"/>
                  </a:cubicBezTo>
                  <a:close/>
                  <a:moveTo>
                    <a:pt x="948" y="0"/>
                  </a:moveTo>
                  <a:cubicBezTo>
                    <a:pt x="889" y="0"/>
                    <a:pt x="831" y="13"/>
                    <a:pt x="776" y="41"/>
                  </a:cubicBezTo>
                  <a:cubicBezTo>
                    <a:pt x="639" y="132"/>
                    <a:pt x="91" y="566"/>
                    <a:pt x="23" y="817"/>
                  </a:cubicBezTo>
                  <a:cubicBezTo>
                    <a:pt x="0" y="862"/>
                    <a:pt x="23" y="908"/>
                    <a:pt x="46" y="931"/>
                  </a:cubicBezTo>
                  <a:cubicBezTo>
                    <a:pt x="46" y="954"/>
                    <a:pt x="114" y="976"/>
                    <a:pt x="183" y="976"/>
                  </a:cubicBezTo>
                  <a:cubicBezTo>
                    <a:pt x="479" y="976"/>
                    <a:pt x="1096" y="748"/>
                    <a:pt x="1164" y="725"/>
                  </a:cubicBezTo>
                  <a:cubicBezTo>
                    <a:pt x="1256" y="657"/>
                    <a:pt x="1324" y="588"/>
                    <a:pt x="1347" y="474"/>
                  </a:cubicBezTo>
                  <a:cubicBezTo>
                    <a:pt x="1370" y="383"/>
                    <a:pt x="1347" y="292"/>
                    <a:pt x="1301" y="200"/>
                  </a:cubicBezTo>
                  <a:cubicBezTo>
                    <a:pt x="1221" y="72"/>
                    <a:pt x="1085" y="0"/>
                    <a:pt x="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064;p58"/>
            <p:cNvSpPr/>
            <p:nvPr/>
          </p:nvSpPr>
          <p:spPr>
            <a:xfrm>
              <a:off x="605519" y="4306762"/>
              <a:ext cx="182743" cy="103303"/>
            </a:xfrm>
            <a:custGeom>
              <a:avLst/>
              <a:gdLst/>
              <a:ahLst/>
              <a:cxnLst/>
              <a:rect l="l" t="t" r="r" b="b"/>
              <a:pathLst>
                <a:path w="3676" h="2078" extrusionOk="0">
                  <a:moveTo>
                    <a:pt x="1" y="1"/>
                  </a:moveTo>
                  <a:lnTo>
                    <a:pt x="1" y="2078"/>
                  </a:lnTo>
                  <a:lnTo>
                    <a:pt x="3562" y="1986"/>
                  </a:lnTo>
                  <a:lnTo>
                    <a:pt x="3676" y="1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065;p58"/>
            <p:cNvSpPr/>
            <p:nvPr/>
          </p:nvSpPr>
          <p:spPr>
            <a:xfrm>
              <a:off x="591947" y="4405494"/>
              <a:ext cx="398297" cy="198601"/>
            </a:xfrm>
            <a:custGeom>
              <a:avLst/>
              <a:gdLst/>
              <a:ahLst/>
              <a:cxnLst/>
              <a:rect l="l" t="t" r="r" b="b"/>
              <a:pathLst>
                <a:path w="8012" h="3995" extrusionOk="0">
                  <a:moveTo>
                    <a:pt x="4040" y="0"/>
                  </a:moveTo>
                  <a:lnTo>
                    <a:pt x="46" y="92"/>
                  </a:lnTo>
                  <a:lnTo>
                    <a:pt x="23" y="3493"/>
                  </a:lnTo>
                  <a:cubicBezTo>
                    <a:pt x="0" y="3675"/>
                    <a:pt x="160" y="3835"/>
                    <a:pt x="342" y="3835"/>
                  </a:cubicBezTo>
                  <a:lnTo>
                    <a:pt x="7578" y="3995"/>
                  </a:lnTo>
                  <a:cubicBezTo>
                    <a:pt x="7875" y="3995"/>
                    <a:pt x="8012" y="3653"/>
                    <a:pt x="7806" y="3447"/>
                  </a:cubicBezTo>
                  <a:lnTo>
                    <a:pt x="4588" y="503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066;p58"/>
            <p:cNvSpPr/>
            <p:nvPr/>
          </p:nvSpPr>
          <p:spPr>
            <a:xfrm>
              <a:off x="591947" y="4563236"/>
              <a:ext cx="398297" cy="40864"/>
            </a:xfrm>
            <a:custGeom>
              <a:avLst/>
              <a:gdLst/>
              <a:ahLst/>
              <a:cxnLst/>
              <a:rect l="l" t="t" r="r" b="b"/>
              <a:pathLst>
                <a:path w="8012" h="822" extrusionOk="0">
                  <a:moveTo>
                    <a:pt x="23" y="0"/>
                  </a:moveTo>
                  <a:lnTo>
                    <a:pt x="23" y="320"/>
                  </a:lnTo>
                  <a:cubicBezTo>
                    <a:pt x="0" y="502"/>
                    <a:pt x="160" y="662"/>
                    <a:pt x="342" y="662"/>
                  </a:cubicBezTo>
                  <a:lnTo>
                    <a:pt x="7578" y="822"/>
                  </a:lnTo>
                  <a:cubicBezTo>
                    <a:pt x="7875" y="822"/>
                    <a:pt x="8012" y="480"/>
                    <a:pt x="7806" y="274"/>
                  </a:cubicBezTo>
                  <a:lnTo>
                    <a:pt x="7692" y="183"/>
                  </a:lnTo>
                  <a:cubicBezTo>
                    <a:pt x="7624" y="228"/>
                    <a:pt x="7555" y="251"/>
                    <a:pt x="7464" y="251"/>
                  </a:cubicBezTo>
                  <a:lnTo>
                    <a:pt x="251" y="114"/>
                  </a:lnTo>
                  <a:cubicBezTo>
                    <a:pt x="160" y="114"/>
                    <a:pt x="69" y="69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067;p58"/>
            <p:cNvSpPr/>
            <p:nvPr/>
          </p:nvSpPr>
          <p:spPr>
            <a:xfrm>
              <a:off x="589660" y="4565175"/>
              <a:ext cx="341575" cy="12826"/>
            </a:xfrm>
            <a:custGeom>
              <a:avLst/>
              <a:gdLst/>
              <a:ahLst/>
              <a:cxnLst/>
              <a:rect l="l" t="t" r="r" b="b"/>
              <a:pathLst>
                <a:path w="6871" h="258" extrusionOk="0">
                  <a:moveTo>
                    <a:pt x="46" y="1"/>
                  </a:moveTo>
                  <a:cubicBezTo>
                    <a:pt x="16" y="1"/>
                    <a:pt x="0" y="38"/>
                    <a:pt x="0" y="75"/>
                  </a:cubicBezTo>
                  <a:cubicBezTo>
                    <a:pt x="0" y="121"/>
                    <a:pt x="23" y="144"/>
                    <a:pt x="69" y="144"/>
                  </a:cubicBezTo>
                  <a:lnTo>
                    <a:pt x="6802" y="258"/>
                  </a:lnTo>
                  <a:cubicBezTo>
                    <a:pt x="6825" y="258"/>
                    <a:pt x="6871" y="212"/>
                    <a:pt x="6871" y="189"/>
                  </a:cubicBezTo>
                  <a:cubicBezTo>
                    <a:pt x="6871" y="144"/>
                    <a:pt x="6825" y="98"/>
                    <a:pt x="6802" y="98"/>
                  </a:cubicBezTo>
                  <a:lnTo>
                    <a:pt x="69" y="7"/>
                  </a:lnTo>
                  <a:cubicBezTo>
                    <a:pt x="61" y="3"/>
                    <a:pt x="53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068;p58"/>
            <p:cNvSpPr/>
            <p:nvPr/>
          </p:nvSpPr>
          <p:spPr>
            <a:xfrm>
              <a:off x="635049" y="4454810"/>
              <a:ext cx="70393" cy="66466"/>
            </a:xfrm>
            <a:custGeom>
              <a:avLst/>
              <a:gdLst/>
              <a:ahLst/>
              <a:cxnLst/>
              <a:rect l="l" t="t" r="r" b="b"/>
              <a:pathLst>
                <a:path w="1416" h="1337" extrusionOk="0">
                  <a:moveTo>
                    <a:pt x="799" y="150"/>
                  </a:moveTo>
                  <a:cubicBezTo>
                    <a:pt x="1073" y="218"/>
                    <a:pt x="1256" y="492"/>
                    <a:pt x="1210" y="766"/>
                  </a:cubicBezTo>
                  <a:cubicBezTo>
                    <a:pt x="1187" y="903"/>
                    <a:pt x="1096" y="1017"/>
                    <a:pt x="982" y="1108"/>
                  </a:cubicBezTo>
                  <a:cubicBezTo>
                    <a:pt x="896" y="1160"/>
                    <a:pt x="798" y="1185"/>
                    <a:pt x="696" y="1185"/>
                  </a:cubicBezTo>
                  <a:cubicBezTo>
                    <a:pt x="662" y="1185"/>
                    <a:pt x="628" y="1183"/>
                    <a:pt x="594" y="1177"/>
                  </a:cubicBezTo>
                  <a:cubicBezTo>
                    <a:pt x="457" y="1154"/>
                    <a:pt x="343" y="1063"/>
                    <a:pt x="251" y="949"/>
                  </a:cubicBezTo>
                  <a:cubicBezTo>
                    <a:pt x="183" y="835"/>
                    <a:pt x="160" y="698"/>
                    <a:pt x="183" y="561"/>
                  </a:cubicBezTo>
                  <a:cubicBezTo>
                    <a:pt x="229" y="310"/>
                    <a:pt x="457" y="150"/>
                    <a:pt x="685" y="150"/>
                  </a:cubicBezTo>
                  <a:close/>
                  <a:moveTo>
                    <a:pt x="693" y="1"/>
                  </a:moveTo>
                  <a:cubicBezTo>
                    <a:pt x="379" y="1"/>
                    <a:pt x="104" y="216"/>
                    <a:pt x="23" y="538"/>
                  </a:cubicBezTo>
                  <a:cubicBezTo>
                    <a:pt x="0" y="720"/>
                    <a:pt x="46" y="903"/>
                    <a:pt x="137" y="1040"/>
                  </a:cubicBezTo>
                  <a:cubicBezTo>
                    <a:pt x="229" y="1200"/>
                    <a:pt x="388" y="1291"/>
                    <a:pt x="571" y="1337"/>
                  </a:cubicBezTo>
                  <a:lnTo>
                    <a:pt x="685" y="1337"/>
                  </a:lnTo>
                  <a:cubicBezTo>
                    <a:pt x="822" y="1337"/>
                    <a:pt x="959" y="1291"/>
                    <a:pt x="1073" y="1223"/>
                  </a:cubicBezTo>
                  <a:cubicBezTo>
                    <a:pt x="1210" y="1131"/>
                    <a:pt x="1324" y="971"/>
                    <a:pt x="1347" y="789"/>
                  </a:cubicBezTo>
                  <a:cubicBezTo>
                    <a:pt x="1416" y="424"/>
                    <a:pt x="1187" y="81"/>
                    <a:pt x="822" y="13"/>
                  </a:cubicBezTo>
                  <a:cubicBezTo>
                    <a:pt x="779" y="5"/>
                    <a:pt x="735" y="1"/>
                    <a:pt x="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069;p58"/>
            <p:cNvSpPr/>
            <p:nvPr/>
          </p:nvSpPr>
          <p:spPr>
            <a:xfrm>
              <a:off x="785981" y="4427318"/>
              <a:ext cx="38627" cy="39521"/>
            </a:xfrm>
            <a:custGeom>
              <a:avLst/>
              <a:gdLst/>
              <a:ahLst/>
              <a:cxnLst/>
              <a:rect l="l" t="t" r="r" b="b"/>
              <a:pathLst>
                <a:path w="777" h="795" extrusionOk="0">
                  <a:moveTo>
                    <a:pt x="685" y="1"/>
                  </a:moveTo>
                  <a:cubicBezTo>
                    <a:pt x="668" y="1"/>
                    <a:pt x="651" y="7"/>
                    <a:pt x="639" y="18"/>
                  </a:cubicBezTo>
                  <a:lnTo>
                    <a:pt x="23" y="680"/>
                  </a:lnTo>
                  <a:cubicBezTo>
                    <a:pt x="0" y="703"/>
                    <a:pt x="0" y="748"/>
                    <a:pt x="23" y="794"/>
                  </a:cubicBezTo>
                  <a:lnTo>
                    <a:pt x="69" y="794"/>
                  </a:lnTo>
                  <a:cubicBezTo>
                    <a:pt x="91" y="794"/>
                    <a:pt x="114" y="794"/>
                    <a:pt x="137" y="771"/>
                  </a:cubicBezTo>
                  <a:lnTo>
                    <a:pt x="731" y="132"/>
                  </a:lnTo>
                  <a:cubicBezTo>
                    <a:pt x="776" y="86"/>
                    <a:pt x="776" y="41"/>
                    <a:pt x="731" y="18"/>
                  </a:cubicBezTo>
                  <a:cubicBezTo>
                    <a:pt x="719" y="7"/>
                    <a:pt x="702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070;p58"/>
            <p:cNvSpPr/>
            <p:nvPr/>
          </p:nvSpPr>
          <p:spPr>
            <a:xfrm>
              <a:off x="809794" y="4450336"/>
              <a:ext cx="38627" cy="40317"/>
            </a:xfrm>
            <a:custGeom>
              <a:avLst/>
              <a:gdLst/>
              <a:ahLst/>
              <a:cxnLst/>
              <a:rect l="l" t="t" r="r" b="b"/>
              <a:pathLst>
                <a:path w="777" h="811" extrusionOk="0">
                  <a:moveTo>
                    <a:pt x="697" y="0"/>
                  </a:moveTo>
                  <a:cubicBezTo>
                    <a:pt x="674" y="0"/>
                    <a:pt x="651" y="12"/>
                    <a:pt x="640" y="34"/>
                  </a:cubicBezTo>
                  <a:lnTo>
                    <a:pt x="23" y="696"/>
                  </a:lnTo>
                  <a:cubicBezTo>
                    <a:pt x="1" y="719"/>
                    <a:pt x="1" y="765"/>
                    <a:pt x="46" y="788"/>
                  </a:cubicBezTo>
                  <a:cubicBezTo>
                    <a:pt x="46" y="810"/>
                    <a:pt x="69" y="810"/>
                    <a:pt x="92" y="810"/>
                  </a:cubicBezTo>
                  <a:cubicBezTo>
                    <a:pt x="115" y="810"/>
                    <a:pt x="137" y="810"/>
                    <a:pt x="137" y="788"/>
                  </a:cubicBezTo>
                  <a:lnTo>
                    <a:pt x="754" y="126"/>
                  </a:lnTo>
                  <a:cubicBezTo>
                    <a:pt x="777" y="103"/>
                    <a:pt x="777" y="57"/>
                    <a:pt x="754" y="34"/>
                  </a:cubicBezTo>
                  <a:cubicBezTo>
                    <a:pt x="742" y="12"/>
                    <a:pt x="720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071;p58"/>
            <p:cNvSpPr/>
            <p:nvPr/>
          </p:nvSpPr>
          <p:spPr>
            <a:xfrm>
              <a:off x="833607" y="4473851"/>
              <a:ext cx="38627" cy="39472"/>
            </a:xfrm>
            <a:custGeom>
              <a:avLst/>
              <a:gdLst/>
              <a:ahLst/>
              <a:cxnLst/>
              <a:rect l="l" t="t" r="r" b="b"/>
              <a:pathLst>
                <a:path w="777" h="794" extrusionOk="0">
                  <a:moveTo>
                    <a:pt x="683" y="1"/>
                  </a:moveTo>
                  <a:cubicBezTo>
                    <a:pt x="663" y="1"/>
                    <a:pt x="640" y="6"/>
                    <a:pt x="617" y="18"/>
                  </a:cubicBezTo>
                  <a:lnTo>
                    <a:pt x="24" y="680"/>
                  </a:lnTo>
                  <a:cubicBezTo>
                    <a:pt x="1" y="703"/>
                    <a:pt x="1" y="748"/>
                    <a:pt x="24" y="794"/>
                  </a:cubicBezTo>
                  <a:lnTo>
                    <a:pt x="69" y="794"/>
                  </a:lnTo>
                  <a:cubicBezTo>
                    <a:pt x="92" y="794"/>
                    <a:pt x="115" y="794"/>
                    <a:pt x="138" y="771"/>
                  </a:cubicBezTo>
                  <a:lnTo>
                    <a:pt x="731" y="132"/>
                  </a:lnTo>
                  <a:cubicBezTo>
                    <a:pt x="777" y="86"/>
                    <a:pt x="777" y="41"/>
                    <a:pt x="731" y="18"/>
                  </a:cubicBezTo>
                  <a:cubicBezTo>
                    <a:pt x="720" y="6"/>
                    <a:pt x="703" y="1"/>
                    <a:pt x="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072;p58"/>
            <p:cNvSpPr/>
            <p:nvPr/>
          </p:nvSpPr>
          <p:spPr>
            <a:xfrm>
              <a:off x="762118" y="4351704"/>
              <a:ext cx="42057" cy="74270"/>
            </a:xfrm>
            <a:custGeom>
              <a:avLst/>
              <a:gdLst/>
              <a:ahLst/>
              <a:cxnLst/>
              <a:rect l="l" t="t" r="r" b="b"/>
              <a:pathLst>
                <a:path w="846" h="1494" extrusionOk="0">
                  <a:moveTo>
                    <a:pt x="389" y="147"/>
                  </a:moveTo>
                  <a:cubicBezTo>
                    <a:pt x="503" y="147"/>
                    <a:pt x="594" y="215"/>
                    <a:pt x="617" y="329"/>
                  </a:cubicBezTo>
                  <a:cubicBezTo>
                    <a:pt x="663" y="535"/>
                    <a:pt x="640" y="1151"/>
                    <a:pt x="571" y="1311"/>
                  </a:cubicBezTo>
                  <a:cubicBezTo>
                    <a:pt x="457" y="1151"/>
                    <a:pt x="183" y="558"/>
                    <a:pt x="161" y="421"/>
                  </a:cubicBezTo>
                  <a:cubicBezTo>
                    <a:pt x="161" y="352"/>
                    <a:pt x="161" y="306"/>
                    <a:pt x="206" y="238"/>
                  </a:cubicBezTo>
                  <a:cubicBezTo>
                    <a:pt x="229" y="192"/>
                    <a:pt x="298" y="169"/>
                    <a:pt x="343" y="147"/>
                  </a:cubicBezTo>
                  <a:close/>
                  <a:moveTo>
                    <a:pt x="400" y="1"/>
                  </a:moveTo>
                  <a:cubicBezTo>
                    <a:pt x="374" y="1"/>
                    <a:pt x="347" y="4"/>
                    <a:pt x="320" y="10"/>
                  </a:cubicBezTo>
                  <a:cubicBezTo>
                    <a:pt x="229" y="10"/>
                    <a:pt x="138" y="78"/>
                    <a:pt x="69" y="147"/>
                  </a:cubicBezTo>
                  <a:cubicBezTo>
                    <a:pt x="24" y="238"/>
                    <a:pt x="1" y="352"/>
                    <a:pt x="24" y="443"/>
                  </a:cubicBezTo>
                  <a:cubicBezTo>
                    <a:pt x="47" y="580"/>
                    <a:pt x="389" y="1425"/>
                    <a:pt x="526" y="1493"/>
                  </a:cubicBezTo>
                  <a:lnTo>
                    <a:pt x="617" y="1493"/>
                  </a:lnTo>
                  <a:cubicBezTo>
                    <a:pt x="845" y="1379"/>
                    <a:pt x="777" y="375"/>
                    <a:pt x="777" y="306"/>
                  </a:cubicBezTo>
                  <a:cubicBezTo>
                    <a:pt x="737" y="128"/>
                    <a:pt x="577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073;p58"/>
            <p:cNvSpPr/>
            <p:nvPr/>
          </p:nvSpPr>
          <p:spPr>
            <a:xfrm>
              <a:off x="787124" y="4378151"/>
              <a:ext cx="68106" cy="48967"/>
            </a:xfrm>
            <a:custGeom>
              <a:avLst/>
              <a:gdLst/>
              <a:ahLst/>
              <a:cxnLst/>
              <a:rect l="l" t="t" r="r" b="b"/>
              <a:pathLst>
                <a:path w="1370" h="985" extrusionOk="0">
                  <a:moveTo>
                    <a:pt x="1027" y="162"/>
                  </a:moveTo>
                  <a:cubicBezTo>
                    <a:pt x="1096" y="185"/>
                    <a:pt x="1141" y="208"/>
                    <a:pt x="1164" y="277"/>
                  </a:cubicBezTo>
                  <a:cubicBezTo>
                    <a:pt x="1210" y="322"/>
                    <a:pt x="1210" y="391"/>
                    <a:pt x="1187" y="459"/>
                  </a:cubicBezTo>
                  <a:cubicBezTo>
                    <a:pt x="1187" y="505"/>
                    <a:pt x="1141" y="550"/>
                    <a:pt x="1096" y="596"/>
                  </a:cubicBezTo>
                  <a:cubicBezTo>
                    <a:pt x="959" y="665"/>
                    <a:pt x="365" y="824"/>
                    <a:pt x="183" y="824"/>
                  </a:cubicBezTo>
                  <a:cubicBezTo>
                    <a:pt x="251" y="687"/>
                    <a:pt x="685" y="277"/>
                    <a:pt x="845" y="185"/>
                  </a:cubicBezTo>
                  <a:cubicBezTo>
                    <a:pt x="890" y="162"/>
                    <a:pt x="936" y="162"/>
                    <a:pt x="959" y="162"/>
                  </a:cubicBezTo>
                  <a:close/>
                  <a:moveTo>
                    <a:pt x="951" y="1"/>
                  </a:moveTo>
                  <a:cubicBezTo>
                    <a:pt x="889" y="1"/>
                    <a:pt x="832" y="20"/>
                    <a:pt x="776" y="48"/>
                  </a:cubicBezTo>
                  <a:cubicBezTo>
                    <a:pt x="639" y="140"/>
                    <a:pt x="91" y="573"/>
                    <a:pt x="23" y="802"/>
                  </a:cubicBezTo>
                  <a:cubicBezTo>
                    <a:pt x="0" y="870"/>
                    <a:pt x="23" y="916"/>
                    <a:pt x="46" y="939"/>
                  </a:cubicBezTo>
                  <a:cubicBezTo>
                    <a:pt x="46" y="961"/>
                    <a:pt x="114" y="984"/>
                    <a:pt x="183" y="984"/>
                  </a:cubicBezTo>
                  <a:cubicBezTo>
                    <a:pt x="479" y="984"/>
                    <a:pt x="1096" y="756"/>
                    <a:pt x="1164" y="733"/>
                  </a:cubicBezTo>
                  <a:cubicBezTo>
                    <a:pt x="1255" y="665"/>
                    <a:pt x="1324" y="596"/>
                    <a:pt x="1347" y="482"/>
                  </a:cubicBezTo>
                  <a:cubicBezTo>
                    <a:pt x="1370" y="391"/>
                    <a:pt x="1347" y="277"/>
                    <a:pt x="1301" y="185"/>
                  </a:cubicBezTo>
                  <a:cubicBezTo>
                    <a:pt x="1255" y="117"/>
                    <a:pt x="1164" y="48"/>
                    <a:pt x="1073" y="26"/>
                  </a:cubicBezTo>
                  <a:cubicBezTo>
                    <a:pt x="1029" y="8"/>
                    <a:pt x="989" y="1"/>
                    <a:pt x="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074;p58"/>
            <p:cNvSpPr/>
            <p:nvPr/>
          </p:nvSpPr>
          <p:spPr>
            <a:xfrm>
              <a:off x="521552" y="2908759"/>
              <a:ext cx="761446" cy="1445689"/>
            </a:xfrm>
            <a:custGeom>
              <a:avLst/>
              <a:gdLst/>
              <a:ahLst/>
              <a:cxnLst/>
              <a:rect l="l" t="t" r="r" b="b"/>
              <a:pathLst>
                <a:path w="15317" h="29081" extrusionOk="0">
                  <a:moveTo>
                    <a:pt x="1211" y="1"/>
                  </a:moveTo>
                  <a:lnTo>
                    <a:pt x="457" y="2147"/>
                  </a:lnTo>
                  <a:cubicBezTo>
                    <a:pt x="24" y="3448"/>
                    <a:pt x="1" y="4863"/>
                    <a:pt x="389" y="6187"/>
                  </a:cubicBezTo>
                  <a:lnTo>
                    <a:pt x="503" y="6483"/>
                  </a:lnTo>
                  <a:lnTo>
                    <a:pt x="1211" y="14449"/>
                  </a:lnTo>
                  <a:lnTo>
                    <a:pt x="1028" y="28624"/>
                  </a:lnTo>
                  <a:cubicBezTo>
                    <a:pt x="1005" y="28875"/>
                    <a:pt x="1233" y="29080"/>
                    <a:pt x="1485" y="29080"/>
                  </a:cubicBezTo>
                  <a:lnTo>
                    <a:pt x="5502" y="29035"/>
                  </a:lnTo>
                  <a:cubicBezTo>
                    <a:pt x="5730" y="29035"/>
                    <a:pt x="5913" y="28852"/>
                    <a:pt x="5935" y="28647"/>
                  </a:cubicBezTo>
                  <a:lnTo>
                    <a:pt x="7259" y="14678"/>
                  </a:lnTo>
                  <a:cubicBezTo>
                    <a:pt x="7259" y="14518"/>
                    <a:pt x="7259" y="14358"/>
                    <a:pt x="7259" y="14198"/>
                  </a:cubicBezTo>
                  <a:lnTo>
                    <a:pt x="7214" y="7921"/>
                  </a:lnTo>
                  <a:lnTo>
                    <a:pt x="7214" y="7921"/>
                  </a:lnTo>
                  <a:lnTo>
                    <a:pt x="9108" y="15340"/>
                  </a:lnTo>
                  <a:lnTo>
                    <a:pt x="6620" y="28373"/>
                  </a:lnTo>
                  <a:cubicBezTo>
                    <a:pt x="6575" y="28647"/>
                    <a:pt x="6780" y="28875"/>
                    <a:pt x="7054" y="28875"/>
                  </a:cubicBezTo>
                  <a:lnTo>
                    <a:pt x="10774" y="28875"/>
                  </a:lnTo>
                  <a:cubicBezTo>
                    <a:pt x="11048" y="28875"/>
                    <a:pt x="11277" y="28715"/>
                    <a:pt x="11368" y="28464"/>
                  </a:cubicBezTo>
                  <a:lnTo>
                    <a:pt x="14951" y="17234"/>
                  </a:lnTo>
                  <a:cubicBezTo>
                    <a:pt x="15294" y="16275"/>
                    <a:pt x="15317" y="15203"/>
                    <a:pt x="15066" y="14221"/>
                  </a:cubicBezTo>
                  <a:lnTo>
                    <a:pt x="11528" y="914"/>
                  </a:lnTo>
                  <a:lnTo>
                    <a:pt x="6689" y="914"/>
                  </a:lnTo>
                  <a:lnTo>
                    <a:pt x="662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075;p58"/>
            <p:cNvSpPr/>
            <p:nvPr/>
          </p:nvSpPr>
          <p:spPr>
            <a:xfrm>
              <a:off x="1078747" y="2269936"/>
              <a:ext cx="455068" cy="513083"/>
            </a:xfrm>
            <a:custGeom>
              <a:avLst/>
              <a:gdLst/>
              <a:ahLst/>
              <a:cxnLst/>
              <a:rect l="l" t="t" r="r" b="b"/>
              <a:pathLst>
                <a:path w="9154" h="10321" extrusionOk="0">
                  <a:moveTo>
                    <a:pt x="7144" y="0"/>
                  </a:moveTo>
                  <a:lnTo>
                    <a:pt x="4451" y="4474"/>
                  </a:lnTo>
                  <a:lnTo>
                    <a:pt x="2191" y="1918"/>
                  </a:lnTo>
                  <a:lnTo>
                    <a:pt x="0" y="6460"/>
                  </a:lnTo>
                  <a:lnTo>
                    <a:pt x="2305" y="9245"/>
                  </a:lnTo>
                  <a:cubicBezTo>
                    <a:pt x="2903" y="9978"/>
                    <a:pt x="3731" y="10320"/>
                    <a:pt x="4549" y="10320"/>
                  </a:cubicBezTo>
                  <a:cubicBezTo>
                    <a:pt x="5793" y="10320"/>
                    <a:pt x="7015" y="9530"/>
                    <a:pt x="7373" y="8126"/>
                  </a:cubicBezTo>
                  <a:lnTo>
                    <a:pt x="9153" y="1324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076;p58"/>
            <p:cNvSpPr/>
            <p:nvPr/>
          </p:nvSpPr>
          <p:spPr>
            <a:xfrm>
              <a:off x="1261397" y="2482811"/>
              <a:ext cx="45437" cy="71984"/>
            </a:xfrm>
            <a:custGeom>
              <a:avLst/>
              <a:gdLst/>
              <a:ahLst/>
              <a:cxnLst/>
              <a:rect l="l" t="t" r="r" b="b"/>
              <a:pathLst>
                <a:path w="914" h="1448" extrusionOk="0">
                  <a:moveTo>
                    <a:pt x="844" y="0"/>
                  </a:moveTo>
                  <a:cubicBezTo>
                    <a:pt x="821" y="0"/>
                    <a:pt x="793" y="16"/>
                    <a:pt x="777" y="32"/>
                  </a:cubicBezTo>
                  <a:lnTo>
                    <a:pt x="24" y="1333"/>
                  </a:lnTo>
                  <a:cubicBezTo>
                    <a:pt x="1" y="1356"/>
                    <a:pt x="1" y="1402"/>
                    <a:pt x="47" y="1425"/>
                  </a:cubicBezTo>
                  <a:cubicBezTo>
                    <a:pt x="47" y="1447"/>
                    <a:pt x="69" y="1447"/>
                    <a:pt x="92" y="1447"/>
                  </a:cubicBezTo>
                  <a:cubicBezTo>
                    <a:pt x="115" y="1447"/>
                    <a:pt x="138" y="1425"/>
                    <a:pt x="138" y="1402"/>
                  </a:cubicBezTo>
                  <a:lnTo>
                    <a:pt x="891" y="124"/>
                  </a:lnTo>
                  <a:cubicBezTo>
                    <a:pt x="914" y="78"/>
                    <a:pt x="914" y="32"/>
                    <a:pt x="868" y="9"/>
                  </a:cubicBezTo>
                  <a:cubicBezTo>
                    <a:pt x="862" y="3"/>
                    <a:pt x="853" y="0"/>
                    <a:pt x="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077;p58"/>
            <p:cNvSpPr/>
            <p:nvPr/>
          </p:nvSpPr>
          <p:spPr>
            <a:xfrm>
              <a:off x="1338603" y="2132626"/>
              <a:ext cx="390392" cy="515220"/>
            </a:xfrm>
            <a:custGeom>
              <a:avLst/>
              <a:gdLst/>
              <a:ahLst/>
              <a:cxnLst/>
              <a:rect l="l" t="t" r="r" b="b"/>
              <a:pathLst>
                <a:path w="7853" h="10364" extrusionOk="0">
                  <a:moveTo>
                    <a:pt x="0" y="0"/>
                  </a:moveTo>
                  <a:lnTo>
                    <a:pt x="0" y="10363"/>
                  </a:lnTo>
                  <a:lnTo>
                    <a:pt x="7852" y="10363"/>
                  </a:lnTo>
                  <a:lnTo>
                    <a:pt x="785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078;p58"/>
            <p:cNvSpPr/>
            <p:nvPr/>
          </p:nvSpPr>
          <p:spPr>
            <a:xfrm>
              <a:off x="1382848" y="2225691"/>
              <a:ext cx="169122" cy="5717"/>
            </a:xfrm>
            <a:custGeom>
              <a:avLst/>
              <a:gdLst/>
              <a:ahLst/>
              <a:cxnLst/>
              <a:rect l="l" t="t" r="r" b="b"/>
              <a:pathLst>
                <a:path w="3402" h="115" extrusionOk="0">
                  <a:moveTo>
                    <a:pt x="69" y="0"/>
                  </a:moveTo>
                  <a:cubicBezTo>
                    <a:pt x="46" y="0"/>
                    <a:pt x="0" y="23"/>
                    <a:pt x="0" y="46"/>
                  </a:cubicBezTo>
                  <a:cubicBezTo>
                    <a:pt x="0" y="91"/>
                    <a:pt x="46" y="114"/>
                    <a:pt x="69" y="114"/>
                  </a:cubicBezTo>
                  <a:lnTo>
                    <a:pt x="3356" y="114"/>
                  </a:lnTo>
                  <a:cubicBezTo>
                    <a:pt x="3378" y="114"/>
                    <a:pt x="3401" y="91"/>
                    <a:pt x="3401" y="46"/>
                  </a:cubicBezTo>
                  <a:cubicBezTo>
                    <a:pt x="3401" y="23"/>
                    <a:pt x="3378" y="0"/>
                    <a:pt x="3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079;p58"/>
            <p:cNvSpPr/>
            <p:nvPr/>
          </p:nvSpPr>
          <p:spPr>
            <a:xfrm>
              <a:off x="1382848" y="2297179"/>
              <a:ext cx="192934" cy="5717"/>
            </a:xfrm>
            <a:custGeom>
              <a:avLst/>
              <a:gdLst/>
              <a:ahLst/>
              <a:cxnLst/>
              <a:rect l="l" t="t" r="r" b="b"/>
              <a:pathLst>
                <a:path w="3881" h="115" extrusionOk="0">
                  <a:moveTo>
                    <a:pt x="69" y="0"/>
                  </a:moveTo>
                  <a:cubicBezTo>
                    <a:pt x="46" y="0"/>
                    <a:pt x="0" y="23"/>
                    <a:pt x="0" y="69"/>
                  </a:cubicBezTo>
                  <a:cubicBezTo>
                    <a:pt x="0" y="91"/>
                    <a:pt x="46" y="114"/>
                    <a:pt x="69" y="114"/>
                  </a:cubicBezTo>
                  <a:lnTo>
                    <a:pt x="3812" y="114"/>
                  </a:lnTo>
                  <a:cubicBezTo>
                    <a:pt x="3858" y="114"/>
                    <a:pt x="3881" y="91"/>
                    <a:pt x="3881" y="69"/>
                  </a:cubicBezTo>
                  <a:cubicBezTo>
                    <a:pt x="3881" y="23"/>
                    <a:pt x="3858" y="0"/>
                    <a:pt x="3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080;p58"/>
            <p:cNvSpPr/>
            <p:nvPr/>
          </p:nvSpPr>
          <p:spPr>
            <a:xfrm>
              <a:off x="1382848" y="2529790"/>
              <a:ext cx="192934" cy="5717"/>
            </a:xfrm>
            <a:custGeom>
              <a:avLst/>
              <a:gdLst/>
              <a:ahLst/>
              <a:cxnLst/>
              <a:rect l="l" t="t" r="r" b="b"/>
              <a:pathLst>
                <a:path w="3881" h="115" extrusionOk="0">
                  <a:moveTo>
                    <a:pt x="69" y="0"/>
                  </a:moveTo>
                  <a:cubicBezTo>
                    <a:pt x="46" y="0"/>
                    <a:pt x="0" y="23"/>
                    <a:pt x="0" y="69"/>
                  </a:cubicBezTo>
                  <a:cubicBezTo>
                    <a:pt x="0" y="92"/>
                    <a:pt x="46" y="114"/>
                    <a:pt x="69" y="114"/>
                  </a:cubicBezTo>
                  <a:lnTo>
                    <a:pt x="3812" y="114"/>
                  </a:lnTo>
                  <a:cubicBezTo>
                    <a:pt x="3858" y="114"/>
                    <a:pt x="3881" y="92"/>
                    <a:pt x="3881" y="69"/>
                  </a:cubicBezTo>
                  <a:cubicBezTo>
                    <a:pt x="3881" y="23"/>
                    <a:pt x="3858" y="0"/>
                    <a:pt x="3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081;p58"/>
            <p:cNvSpPr/>
            <p:nvPr/>
          </p:nvSpPr>
          <p:spPr>
            <a:xfrm>
              <a:off x="1382848" y="2349379"/>
              <a:ext cx="298474" cy="5717"/>
            </a:xfrm>
            <a:custGeom>
              <a:avLst/>
              <a:gdLst/>
              <a:ahLst/>
              <a:cxnLst/>
              <a:rect l="l" t="t" r="r" b="b"/>
              <a:pathLst>
                <a:path w="6004" h="115" extrusionOk="0">
                  <a:moveTo>
                    <a:pt x="69" y="0"/>
                  </a:moveTo>
                  <a:cubicBezTo>
                    <a:pt x="46" y="0"/>
                    <a:pt x="0" y="23"/>
                    <a:pt x="0" y="46"/>
                  </a:cubicBezTo>
                  <a:cubicBezTo>
                    <a:pt x="0" y="91"/>
                    <a:pt x="46" y="114"/>
                    <a:pt x="69" y="114"/>
                  </a:cubicBezTo>
                  <a:lnTo>
                    <a:pt x="5935" y="114"/>
                  </a:lnTo>
                  <a:cubicBezTo>
                    <a:pt x="5981" y="114"/>
                    <a:pt x="6003" y="91"/>
                    <a:pt x="6003" y="46"/>
                  </a:cubicBezTo>
                  <a:cubicBezTo>
                    <a:pt x="6003" y="23"/>
                    <a:pt x="5981" y="0"/>
                    <a:pt x="5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082;p58"/>
            <p:cNvSpPr/>
            <p:nvPr/>
          </p:nvSpPr>
          <p:spPr>
            <a:xfrm>
              <a:off x="1382848" y="2468493"/>
              <a:ext cx="298474" cy="5717"/>
            </a:xfrm>
            <a:custGeom>
              <a:avLst/>
              <a:gdLst/>
              <a:ahLst/>
              <a:cxnLst/>
              <a:rect l="l" t="t" r="r" b="b"/>
              <a:pathLst>
                <a:path w="6004" h="115" extrusionOk="0">
                  <a:moveTo>
                    <a:pt x="69" y="1"/>
                  </a:moveTo>
                  <a:cubicBezTo>
                    <a:pt x="46" y="1"/>
                    <a:pt x="0" y="24"/>
                    <a:pt x="0" y="69"/>
                  </a:cubicBezTo>
                  <a:cubicBezTo>
                    <a:pt x="0" y="92"/>
                    <a:pt x="46" y="115"/>
                    <a:pt x="69" y="115"/>
                  </a:cubicBezTo>
                  <a:lnTo>
                    <a:pt x="5935" y="115"/>
                  </a:lnTo>
                  <a:cubicBezTo>
                    <a:pt x="5981" y="115"/>
                    <a:pt x="6003" y="92"/>
                    <a:pt x="6003" y="69"/>
                  </a:cubicBezTo>
                  <a:cubicBezTo>
                    <a:pt x="6003" y="24"/>
                    <a:pt x="5981" y="1"/>
                    <a:pt x="5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083;p58"/>
            <p:cNvSpPr/>
            <p:nvPr/>
          </p:nvSpPr>
          <p:spPr>
            <a:xfrm>
              <a:off x="1587074" y="2297179"/>
              <a:ext cx="94255" cy="5717"/>
            </a:xfrm>
            <a:custGeom>
              <a:avLst/>
              <a:gdLst/>
              <a:ahLst/>
              <a:cxnLst/>
              <a:rect l="l" t="t" r="r" b="b"/>
              <a:pathLst>
                <a:path w="1896" h="115" extrusionOk="0">
                  <a:moveTo>
                    <a:pt x="69" y="0"/>
                  </a:moveTo>
                  <a:cubicBezTo>
                    <a:pt x="24" y="0"/>
                    <a:pt x="1" y="23"/>
                    <a:pt x="1" y="69"/>
                  </a:cubicBezTo>
                  <a:cubicBezTo>
                    <a:pt x="1" y="91"/>
                    <a:pt x="24" y="114"/>
                    <a:pt x="69" y="114"/>
                  </a:cubicBezTo>
                  <a:lnTo>
                    <a:pt x="1827" y="114"/>
                  </a:lnTo>
                  <a:cubicBezTo>
                    <a:pt x="1873" y="114"/>
                    <a:pt x="1895" y="91"/>
                    <a:pt x="1895" y="69"/>
                  </a:cubicBezTo>
                  <a:cubicBezTo>
                    <a:pt x="1895" y="23"/>
                    <a:pt x="187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084;p58"/>
            <p:cNvSpPr/>
            <p:nvPr/>
          </p:nvSpPr>
          <p:spPr>
            <a:xfrm>
              <a:off x="1382848" y="2409483"/>
              <a:ext cx="94205" cy="5717"/>
            </a:xfrm>
            <a:custGeom>
              <a:avLst/>
              <a:gdLst/>
              <a:ahLst/>
              <a:cxnLst/>
              <a:rect l="l" t="t" r="r" b="b"/>
              <a:pathLst>
                <a:path w="1895" h="115" extrusionOk="0">
                  <a:moveTo>
                    <a:pt x="69" y="1"/>
                  </a:moveTo>
                  <a:cubicBezTo>
                    <a:pt x="46" y="1"/>
                    <a:pt x="0" y="24"/>
                    <a:pt x="0" y="69"/>
                  </a:cubicBezTo>
                  <a:cubicBezTo>
                    <a:pt x="0" y="92"/>
                    <a:pt x="46" y="115"/>
                    <a:pt x="69" y="115"/>
                  </a:cubicBezTo>
                  <a:lnTo>
                    <a:pt x="1826" y="115"/>
                  </a:lnTo>
                  <a:cubicBezTo>
                    <a:pt x="1872" y="115"/>
                    <a:pt x="1895" y="92"/>
                    <a:pt x="1895" y="69"/>
                  </a:cubicBezTo>
                  <a:cubicBezTo>
                    <a:pt x="1895" y="24"/>
                    <a:pt x="1872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085;p58"/>
            <p:cNvSpPr/>
            <p:nvPr/>
          </p:nvSpPr>
          <p:spPr>
            <a:xfrm>
              <a:off x="1458861" y="2072373"/>
              <a:ext cx="49961" cy="110213"/>
            </a:xfrm>
            <a:custGeom>
              <a:avLst/>
              <a:gdLst/>
              <a:ahLst/>
              <a:cxnLst/>
              <a:rect l="l" t="t" r="r" b="b"/>
              <a:pathLst>
                <a:path w="1005" h="2217" extrusionOk="0">
                  <a:moveTo>
                    <a:pt x="533" y="1"/>
                  </a:moveTo>
                  <a:cubicBezTo>
                    <a:pt x="320" y="1"/>
                    <a:pt x="136" y="175"/>
                    <a:pt x="115" y="391"/>
                  </a:cubicBezTo>
                  <a:lnTo>
                    <a:pt x="1" y="1737"/>
                  </a:lnTo>
                  <a:cubicBezTo>
                    <a:pt x="1" y="1989"/>
                    <a:pt x="160" y="2194"/>
                    <a:pt x="411" y="2217"/>
                  </a:cubicBezTo>
                  <a:cubicBezTo>
                    <a:pt x="640" y="2217"/>
                    <a:pt x="845" y="2057"/>
                    <a:pt x="868" y="1806"/>
                  </a:cubicBezTo>
                  <a:lnTo>
                    <a:pt x="982" y="459"/>
                  </a:lnTo>
                  <a:cubicBezTo>
                    <a:pt x="1005" y="231"/>
                    <a:pt x="822" y="26"/>
                    <a:pt x="571" y="3"/>
                  </a:cubicBezTo>
                  <a:cubicBezTo>
                    <a:pt x="558" y="1"/>
                    <a:pt x="545" y="1"/>
                    <a:pt x="53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086;p58"/>
            <p:cNvSpPr/>
            <p:nvPr/>
          </p:nvSpPr>
          <p:spPr>
            <a:xfrm>
              <a:off x="1414615" y="2067949"/>
              <a:ext cx="51104" cy="115780"/>
            </a:xfrm>
            <a:custGeom>
              <a:avLst/>
              <a:gdLst/>
              <a:ahLst/>
              <a:cxnLst/>
              <a:rect l="l" t="t" r="r" b="b"/>
              <a:pathLst>
                <a:path w="1028" h="2329" extrusionOk="0">
                  <a:moveTo>
                    <a:pt x="617" y="0"/>
                  </a:moveTo>
                  <a:cubicBezTo>
                    <a:pt x="366" y="0"/>
                    <a:pt x="160" y="160"/>
                    <a:pt x="137" y="411"/>
                  </a:cubicBezTo>
                  <a:lnTo>
                    <a:pt x="23" y="1849"/>
                  </a:lnTo>
                  <a:cubicBezTo>
                    <a:pt x="0" y="2100"/>
                    <a:pt x="183" y="2306"/>
                    <a:pt x="434" y="2329"/>
                  </a:cubicBezTo>
                  <a:cubicBezTo>
                    <a:pt x="662" y="2329"/>
                    <a:pt x="868" y="2169"/>
                    <a:pt x="891" y="1918"/>
                  </a:cubicBezTo>
                  <a:lnTo>
                    <a:pt x="1005" y="480"/>
                  </a:lnTo>
                  <a:cubicBezTo>
                    <a:pt x="1028" y="229"/>
                    <a:pt x="845" y="23"/>
                    <a:pt x="61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087;p58"/>
            <p:cNvSpPr/>
            <p:nvPr/>
          </p:nvSpPr>
          <p:spPr>
            <a:xfrm>
              <a:off x="1500869" y="2090569"/>
              <a:ext cx="48818" cy="86351"/>
            </a:xfrm>
            <a:custGeom>
              <a:avLst/>
              <a:gdLst/>
              <a:ahLst/>
              <a:cxnLst/>
              <a:rect l="l" t="t" r="r" b="b"/>
              <a:pathLst>
                <a:path w="982" h="1737" extrusionOk="0">
                  <a:moveTo>
                    <a:pt x="509" y="0"/>
                  </a:moveTo>
                  <a:cubicBezTo>
                    <a:pt x="297" y="0"/>
                    <a:pt x="113" y="175"/>
                    <a:pt x="91" y="390"/>
                  </a:cubicBezTo>
                  <a:lnTo>
                    <a:pt x="23" y="1257"/>
                  </a:lnTo>
                  <a:cubicBezTo>
                    <a:pt x="0" y="1508"/>
                    <a:pt x="183" y="1714"/>
                    <a:pt x="411" y="1737"/>
                  </a:cubicBezTo>
                  <a:cubicBezTo>
                    <a:pt x="662" y="1737"/>
                    <a:pt x="867" y="1577"/>
                    <a:pt x="890" y="1326"/>
                  </a:cubicBezTo>
                  <a:lnTo>
                    <a:pt x="959" y="458"/>
                  </a:lnTo>
                  <a:cubicBezTo>
                    <a:pt x="982" y="230"/>
                    <a:pt x="799" y="25"/>
                    <a:pt x="548" y="2"/>
                  </a:cubicBezTo>
                  <a:cubicBezTo>
                    <a:pt x="535" y="1"/>
                    <a:pt x="522" y="0"/>
                    <a:pt x="50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088;p58"/>
            <p:cNvSpPr/>
            <p:nvPr/>
          </p:nvSpPr>
          <p:spPr>
            <a:xfrm>
              <a:off x="1543972" y="2093949"/>
              <a:ext cx="45437" cy="63781"/>
            </a:xfrm>
            <a:custGeom>
              <a:avLst/>
              <a:gdLst/>
              <a:ahLst/>
              <a:cxnLst/>
              <a:rect l="l" t="t" r="r" b="b"/>
              <a:pathLst>
                <a:path w="914" h="1283" extrusionOk="0">
                  <a:moveTo>
                    <a:pt x="464" y="1"/>
                  </a:moveTo>
                  <a:cubicBezTo>
                    <a:pt x="252" y="1"/>
                    <a:pt x="68" y="175"/>
                    <a:pt x="46" y="390"/>
                  </a:cubicBezTo>
                  <a:lnTo>
                    <a:pt x="0" y="824"/>
                  </a:lnTo>
                  <a:cubicBezTo>
                    <a:pt x="0" y="1052"/>
                    <a:pt x="160" y="1258"/>
                    <a:pt x="411" y="1281"/>
                  </a:cubicBezTo>
                  <a:cubicBezTo>
                    <a:pt x="424" y="1282"/>
                    <a:pt x="437" y="1283"/>
                    <a:pt x="450" y="1283"/>
                  </a:cubicBezTo>
                  <a:cubicBezTo>
                    <a:pt x="662" y="1283"/>
                    <a:pt x="846" y="1108"/>
                    <a:pt x="868" y="893"/>
                  </a:cubicBezTo>
                  <a:lnTo>
                    <a:pt x="891" y="459"/>
                  </a:lnTo>
                  <a:cubicBezTo>
                    <a:pt x="914" y="231"/>
                    <a:pt x="754" y="25"/>
                    <a:pt x="503" y="2"/>
                  </a:cubicBezTo>
                  <a:cubicBezTo>
                    <a:pt x="490" y="1"/>
                    <a:pt x="477" y="1"/>
                    <a:pt x="4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089;p58"/>
            <p:cNvSpPr/>
            <p:nvPr/>
          </p:nvSpPr>
          <p:spPr>
            <a:xfrm>
              <a:off x="1456574" y="2088381"/>
              <a:ext cx="12577" cy="74917"/>
            </a:xfrm>
            <a:custGeom>
              <a:avLst/>
              <a:gdLst/>
              <a:ahLst/>
              <a:cxnLst/>
              <a:rect l="l" t="t" r="r" b="b"/>
              <a:pathLst>
                <a:path w="253" h="1507" extrusionOk="0">
                  <a:moveTo>
                    <a:pt x="184" y="0"/>
                  </a:moveTo>
                  <a:cubicBezTo>
                    <a:pt x="138" y="0"/>
                    <a:pt x="92" y="23"/>
                    <a:pt x="92" y="69"/>
                  </a:cubicBezTo>
                  <a:lnTo>
                    <a:pt x="1" y="1438"/>
                  </a:lnTo>
                  <a:cubicBezTo>
                    <a:pt x="1" y="1484"/>
                    <a:pt x="24" y="1507"/>
                    <a:pt x="69" y="1507"/>
                  </a:cubicBezTo>
                  <a:cubicBezTo>
                    <a:pt x="115" y="1507"/>
                    <a:pt x="161" y="1484"/>
                    <a:pt x="161" y="1438"/>
                  </a:cubicBezTo>
                  <a:lnTo>
                    <a:pt x="252" y="69"/>
                  </a:lnTo>
                  <a:cubicBezTo>
                    <a:pt x="252" y="23"/>
                    <a:pt x="229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090;p58"/>
            <p:cNvSpPr/>
            <p:nvPr/>
          </p:nvSpPr>
          <p:spPr>
            <a:xfrm>
              <a:off x="1500869" y="2096335"/>
              <a:ext cx="12528" cy="70393"/>
            </a:xfrm>
            <a:custGeom>
              <a:avLst/>
              <a:gdLst/>
              <a:ahLst/>
              <a:cxnLst/>
              <a:rect l="l" t="t" r="r" b="b"/>
              <a:pathLst>
                <a:path w="252" h="1416" extrusionOk="0">
                  <a:moveTo>
                    <a:pt x="183" y="0"/>
                  </a:moveTo>
                  <a:cubicBezTo>
                    <a:pt x="137" y="0"/>
                    <a:pt x="114" y="23"/>
                    <a:pt x="114" y="69"/>
                  </a:cubicBezTo>
                  <a:lnTo>
                    <a:pt x="0" y="1324"/>
                  </a:lnTo>
                  <a:cubicBezTo>
                    <a:pt x="0" y="1370"/>
                    <a:pt x="46" y="1415"/>
                    <a:pt x="69" y="1415"/>
                  </a:cubicBezTo>
                  <a:lnTo>
                    <a:pt x="91" y="1415"/>
                  </a:lnTo>
                  <a:cubicBezTo>
                    <a:pt x="114" y="1415"/>
                    <a:pt x="160" y="1370"/>
                    <a:pt x="160" y="1347"/>
                  </a:cubicBezTo>
                  <a:lnTo>
                    <a:pt x="251" y="91"/>
                  </a:lnTo>
                  <a:cubicBezTo>
                    <a:pt x="251" y="46"/>
                    <a:pt x="228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091;p58"/>
            <p:cNvSpPr/>
            <p:nvPr/>
          </p:nvSpPr>
          <p:spPr>
            <a:xfrm>
              <a:off x="1542828" y="2102003"/>
              <a:ext cx="10290" cy="56772"/>
            </a:xfrm>
            <a:custGeom>
              <a:avLst/>
              <a:gdLst/>
              <a:ahLst/>
              <a:cxnLst/>
              <a:rect l="l" t="t" r="r" b="b"/>
              <a:pathLst>
                <a:path w="207" h="1142" extrusionOk="0">
                  <a:moveTo>
                    <a:pt x="138" y="0"/>
                  </a:moveTo>
                  <a:cubicBezTo>
                    <a:pt x="92" y="0"/>
                    <a:pt x="46" y="23"/>
                    <a:pt x="46" y="69"/>
                  </a:cubicBezTo>
                  <a:lnTo>
                    <a:pt x="1" y="1050"/>
                  </a:lnTo>
                  <a:cubicBezTo>
                    <a:pt x="1" y="1096"/>
                    <a:pt x="23" y="1141"/>
                    <a:pt x="69" y="1141"/>
                  </a:cubicBezTo>
                  <a:cubicBezTo>
                    <a:pt x="115" y="1141"/>
                    <a:pt x="160" y="1119"/>
                    <a:pt x="160" y="1073"/>
                  </a:cubicBezTo>
                  <a:lnTo>
                    <a:pt x="206" y="69"/>
                  </a:lnTo>
                  <a:cubicBezTo>
                    <a:pt x="206" y="46"/>
                    <a:pt x="183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092;p58"/>
            <p:cNvSpPr/>
            <p:nvPr/>
          </p:nvSpPr>
          <p:spPr>
            <a:xfrm>
              <a:off x="379717" y="2167824"/>
              <a:ext cx="903276" cy="812451"/>
            </a:xfrm>
            <a:custGeom>
              <a:avLst/>
              <a:gdLst/>
              <a:ahLst/>
              <a:cxnLst/>
              <a:rect l="l" t="t" r="r" b="b"/>
              <a:pathLst>
                <a:path w="18170" h="16343" extrusionOk="0">
                  <a:moveTo>
                    <a:pt x="5867" y="0"/>
                  </a:moveTo>
                  <a:lnTo>
                    <a:pt x="4817" y="23"/>
                  </a:lnTo>
                  <a:cubicBezTo>
                    <a:pt x="3265" y="46"/>
                    <a:pt x="1827" y="982"/>
                    <a:pt x="1233" y="2420"/>
                  </a:cubicBezTo>
                  <a:cubicBezTo>
                    <a:pt x="1165" y="2602"/>
                    <a:pt x="1096" y="2808"/>
                    <a:pt x="1051" y="3013"/>
                  </a:cubicBezTo>
                  <a:lnTo>
                    <a:pt x="69" y="7441"/>
                  </a:lnTo>
                  <a:cubicBezTo>
                    <a:pt x="1" y="7738"/>
                    <a:pt x="229" y="8035"/>
                    <a:pt x="549" y="8057"/>
                  </a:cubicBezTo>
                  <a:lnTo>
                    <a:pt x="3402" y="8149"/>
                  </a:lnTo>
                  <a:lnTo>
                    <a:pt x="2763" y="16343"/>
                  </a:lnTo>
                  <a:lnTo>
                    <a:pt x="15499" y="16343"/>
                  </a:lnTo>
                  <a:lnTo>
                    <a:pt x="15202" y="8560"/>
                  </a:lnTo>
                  <a:lnTo>
                    <a:pt x="17941" y="5684"/>
                  </a:lnTo>
                  <a:cubicBezTo>
                    <a:pt x="18170" y="5455"/>
                    <a:pt x="18147" y="5090"/>
                    <a:pt x="17919" y="4885"/>
                  </a:cubicBezTo>
                  <a:lnTo>
                    <a:pt x="14244" y="1438"/>
                  </a:lnTo>
                  <a:cubicBezTo>
                    <a:pt x="13650" y="685"/>
                    <a:pt x="12737" y="206"/>
                    <a:pt x="11687" y="183"/>
                  </a:cubicBezTo>
                  <a:lnTo>
                    <a:pt x="6049" y="0"/>
                  </a:lnTo>
                  <a:cubicBezTo>
                    <a:pt x="6004" y="0"/>
                    <a:pt x="5935" y="0"/>
                    <a:pt x="5890" y="23"/>
                  </a:cubicBezTo>
                  <a:lnTo>
                    <a:pt x="58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093;p58"/>
            <p:cNvSpPr/>
            <p:nvPr/>
          </p:nvSpPr>
          <p:spPr>
            <a:xfrm>
              <a:off x="709918" y="1633400"/>
              <a:ext cx="343861" cy="245083"/>
            </a:xfrm>
            <a:custGeom>
              <a:avLst/>
              <a:gdLst/>
              <a:ahLst/>
              <a:cxnLst/>
              <a:rect l="l" t="t" r="r" b="b"/>
              <a:pathLst>
                <a:path w="6917" h="4930" extrusionOk="0">
                  <a:moveTo>
                    <a:pt x="3976" y="1"/>
                  </a:moveTo>
                  <a:cubicBezTo>
                    <a:pt x="3882" y="1"/>
                    <a:pt x="3782" y="8"/>
                    <a:pt x="3676" y="22"/>
                  </a:cubicBezTo>
                  <a:cubicBezTo>
                    <a:pt x="3265" y="68"/>
                    <a:pt x="2900" y="273"/>
                    <a:pt x="2694" y="593"/>
                  </a:cubicBezTo>
                  <a:cubicBezTo>
                    <a:pt x="2649" y="638"/>
                    <a:pt x="2626" y="684"/>
                    <a:pt x="2603" y="753"/>
                  </a:cubicBezTo>
                  <a:cubicBezTo>
                    <a:pt x="2580" y="775"/>
                    <a:pt x="2078" y="844"/>
                    <a:pt x="2010" y="867"/>
                  </a:cubicBezTo>
                  <a:cubicBezTo>
                    <a:pt x="1507" y="1004"/>
                    <a:pt x="891" y="1186"/>
                    <a:pt x="663" y="1666"/>
                  </a:cubicBezTo>
                  <a:cubicBezTo>
                    <a:pt x="549" y="1894"/>
                    <a:pt x="503" y="2122"/>
                    <a:pt x="503" y="2373"/>
                  </a:cubicBezTo>
                  <a:cubicBezTo>
                    <a:pt x="138" y="2647"/>
                    <a:pt x="1" y="3172"/>
                    <a:pt x="138" y="3629"/>
                  </a:cubicBezTo>
                  <a:lnTo>
                    <a:pt x="526" y="4838"/>
                  </a:lnTo>
                  <a:cubicBezTo>
                    <a:pt x="594" y="4816"/>
                    <a:pt x="686" y="4793"/>
                    <a:pt x="777" y="4793"/>
                  </a:cubicBezTo>
                  <a:lnTo>
                    <a:pt x="1416" y="4793"/>
                  </a:lnTo>
                  <a:cubicBezTo>
                    <a:pt x="1519" y="4866"/>
                    <a:pt x="1650" y="4930"/>
                    <a:pt x="1754" y="4930"/>
                  </a:cubicBezTo>
                  <a:cubicBezTo>
                    <a:pt x="1813" y="4930"/>
                    <a:pt x="1863" y="4910"/>
                    <a:pt x="1895" y="4861"/>
                  </a:cubicBezTo>
                  <a:cubicBezTo>
                    <a:pt x="1918" y="4816"/>
                    <a:pt x="2055" y="4313"/>
                    <a:pt x="2078" y="4268"/>
                  </a:cubicBezTo>
                  <a:cubicBezTo>
                    <a:pt x="2078" y="4131"/>
                    <a:pt x="2078" y="3994"/>
                    <a:pt x="2078" y="3857"/>
                  </a:cubicBezTo>
                  <a:cubicBezTo>
                    <a:pt x="2101" y="3606"/>
                    <a:pt x="2078" y="3309"/>
                    <a:pt x="2146" y="3058"/>
                  </a:cubicBezTo>
                  <a:cubicBezTo>
                    <a:pt x="2306" y="3195"/>
                    <a:pt x="2512" y="3286"/>
                    <a:pt x="2740" y="3286"/>
                  </a:cubicBezTo>
                  <a:lnTo>
                    <a:pt x="3721" y="3286"/>
                  </a:lnTo>
                  <a:cubicBezTo>
                    <a:pt x="4018" y="3286"/>
                    <a:pt x="4292" y="3172"/>
                    <a:pt x="4475" y="2989"/>
                  </a:cubicBezTo>
                  <a:cubicBezTo>
                    <a:pt x="4520" y="2967"/>
                    <a:pt x="4543" y="2967"/>
                    <a:pt x="4589" y="2967"/>
                  </a:cubicBezTo>
                  <a:cubicBezTo>
                    <a:pt x="4703" y="3286"/>
                    <a:pt x="5022" y="3537"/>
                    <a:pt x="5410" y="3537"/>
                  </a:cubicBezTo>
                  <a:lnTo>
                    <a:pt x="5890" y="3537"/>
                  </a:lnTo>
                  <a:cubicBezTo>
                    <a:pt x="5890" y="3560"/>
                    <a:pt x="5913" y="3583"/>
                    <a:pt x="5913" y="3606"/>
                  </a:cubicBezTo>
                  <a:cubicBezTo>
                    <a:pt x="5920" y="3651"/>
                    <a:pt x="5945" y="3671"/>
                    <a:pt x="5981" y="3671"/>
                  </a:cubicBezTo>
                  <a:cubicBezTo>
                    <a:pt x="6055" y="3671"/>
                    <a:pt x="6178" y="3584"/>
                    <a:pt x="6301" y="3446"/>
                  </a:cubicBezTo>
                  <a:cubicBezTo>
                    <a:pt x="6666" y="3263"/>
                    <a:pt x="6917" y="2898"/>
                    <a:pt x="6917" y="2487"/>
                  </a:cubicBezTo>
                  <a:lnTo>
                    <a:pt x="6917" y="1871"/>
                  </a:lnTo>
                  <a:lnTo>
                    <a:pt x="6894" y="1871"/>
                  </a:lnTo>
                  <a:cubicBezTo>
                    <a:pt x="6780" y="1369"/>
                    <a:pt x="6369" y="981"/>
                    <a:pt x="5821" y="935"/>
                  </a:cubicBezTo>
                  <a:lnTo>
                    <a:pt x="5662" y="935"/>
                  </a:lnTo>
                  <a:cubicBezTo>
                    <a:pt x="5151" y="486"/>
                    <a:pt x="4769" y="1"/>
                    <a:pt x="3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094;p58"/>
            <p:cNvSpPr/>
            <p:nvPr/>
          </p:nvSpPr>
          <p:spPr>
            <a:xfrm>
              <a:off x="697440" y="1768373"/>
              <a:ext cx="326860" cy="479278"/>
            </a:xfrm>
            <a:custGeom>
              <a:avLst/>
              <a:gdLst/>
              <a:ahLst/>
              <a:cxnLst/>
              <a:rect l="l" t="t" r="r" b="b"/>
              <a:pathLst>
                <a:path w="6575" h="9641" extrusionOk="0">
                  <a:moveTo>
                    <a:pt x="2169" y="1"/>
                  </a:moveTo>
                  <a:lnTo>
                    <a:pt x="2169" y="2078"/>
                  </a:lnTo>
                  <a:lnTo>
                    <a:pt x="1028" y="2078"/>
                  </a:lnTo>
                  <a:cubicBezTo>
                    <a:pt x="937" y="2078"/>
                    <a:pt x="845" y="2101"/>
                    <a:pt x="777" y="2123"/>
                  </a:cubicBezTo>
                  <a:cubicBezTo>
                    <a:pt x="320" y="2215"/>
                    <a:pt x="1" y="2625"/>
                    <a:pt x="1" y="3105"/>
                  </a:cubicBezTo>
                  <a:lnTo>
                    <a:pt x="1" y="3219"/>
                  </a:lnTo>
                  <a:cubicBezTo>
                    <a:pt x="1" y="3767"/>
                    <a:pt x="457" y="4246"/>
                    <a:pt x="1028" y="4246"/>
                  </a:cubicBezTo>
                  <a:lnTo>
                    <a:pt x="1302" y="4246"/>
                  </a:lnTo>
                  <a:lnTo>
                    <a:pt x="1028" y="7670"/>
                  </a:lnTo>
                  <a:cubicBezTo>
                    <a:pt x="937" y="8674"/>
                    <a:pt x="1690" y="9542"/>
                    <a:pt x="2694" y="9633"/>
                  </a:cubicBezTo>
                  <a:lnTo>
                    <a:pt x="2877" y="9633"/>
                  </a:lnTo>
                  <a:cubicBezTo>
                    <a:pt x="2931" y="9638"/>
                    <a:pt x="2985" y="9640"/>
                    <a:pt x="3038" y="9640"/>
                  </a:cubicBezTo>
                  <a:cubicBezTo>
                    <a:pt x="3954" y="9640"/>
                    <a:pt x="4752" y="8916"/>
                    <a:pt x="4817" y="7967"/>
                  </a:cubicBezTo>
                  <a:lnTo>
                    <a:pt x="4931" y="6688"/>
                  </a:lnTo>
                  <a:cubicBezTo>
                    <a:pt x="5844" y="6666"/>
                    <a:pt x="6574" y="5935"/>
                    <a:pt x="6574" y="5022"/>
                  </a:cubicBezTo>
                  <a:lnTo>
                    <a:pt x="6574" y="1005"/>
                  </a:lnTo>
                  <a:cubicBezTo>
                    <a:pt x="6574" y="914"/>
                    <a:pt x="6552" y="822"/>
                    <a:pt x="6552" y="731"/>
                  </a:cubicBezTo>
                  <a:cubicBezTo>
                    <a:pt x="6415" y="777"/>
                    <a:pt x="6278" y="822"/>
                    <a:pt x="6118" y="822"/>
                  </a:cubicBezTo>
                  <a:lnTo>
                    <a:pt x="5661" y="822"/>
                  </a:lnTo>
                  <a:cubicBezTo>
                    <a:pt x="5251" y="822"/>
                    <a:pt x="4908" y="548"/>
                    <a:pt x="4817" y="183"/>
                  </a:cubicBezTo>
                  <a:cubicBezTo>
                    <a:pt x="4612" y="411"/>
                    <a:pt x="4315" y="571"/>
                    <a:pt x="3972" y="571"/>
                  </a:cubicBezTo>
                  <a:lnTo>
                    <a:pt x="2991" y="571"/>
                  </a:lnTo>
                  <a:cubicBezTo>
                    <a:pt x="2626" y="571"/>
                    <a:pt x="2306" y="343"/>
                    <a:pt x="216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095;p58"/>
            <p:cNvSpPr/>
            <p:nvPr/>
          </p:nvSpPr>
          <p:spPr>
            <a:xfrm>
              <a:off x="737162" y="1904937"/>
              <a:ext cx="26149" cy="40516"/>
            </a:xfrm>
            <a:custGeom>
              <a:avLst/>
              <a:gdLst/>
              <a:ahLst/>
              <a:cxnLst/>
              <a:rect l="l" t="t" r="r" b="b"/>
              <a:pathLst>
                <a:path w="526" h="815" extrusionOk="0">
                  <a:moveTo>
                    <a:pt x="69" y="0"/>
                  </a:moveTo>
                  <a:cubicBezTo>
                    <a:pt x="50" y="0"/>
                    <a:pt x="33" y="6"/>
                    <a:pt x="24" y="15"/>
                  </a:cubicBezTo>
                  <a:cubicBezTo>
                    <a:pt x="1" y="61"/>
                    <a:pt x="1" y="107"/>
                    <a:pt x="24" y="130"/>
                  </a:cubicBezTo>
                  <a:lnTo>
                    <a:pt x="343" y="495"/>
                  </a:lnTo>
                  <a:lnTo>
                    <a:pt x="69" y="655"/>
                  </a:lnTo>
                  <a:cubicBezTo>
                    <a:pt x="24" y="677"/>
                    <a:pt x="24" y="746"/>
                    <a:pt x="46" y="769"/>
                  </a:cubicBezTo>
                  <a:cubicBezTo>
                    <a:pt x="46" y="792"/>
                    <a:pt x="69" y="814"/>
                    <a:pt x="92" y="814"/>
                  </a:cubicBezTo>
                  <a:cubicBezTo>
                    <a:pt x="115" y="814"/>
                    <a:pt x="138" y="792"/>
                    <a:pt x="138" y="792"/>
                  </a:cubicBezTo>
                  <a:lnTo>
                    <a:pt x="503" y="563"/>
                  </a:lnTo>
                  <a:cubicBezTo>
                    <a:pt x="526" y="563"/>
                    <a:pt x="526" y="540"/>
                    <a:pt x="526" y="518"/>
                  </a:cubicBezTo>
                  <a:cubicBezTo>
                    <a:pt x="526" y="495"/>
                    <a:pt x="526" y="472"/>
                    <a:pt x="503" y="449"/>
                  </a:cubicBezTo>
                  <a:lnTo>
                    <a:pt x="138" y="38"/>
                  </a:lnTo>
                  <a:cubicBezTo>
                    <a:pt x="124" y="12"/>
                    <a:pt x="9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096;p58"/>
            <p:cNvSpPr/>
            <p:nvPr/>
          </p:nvSpPr>
          <p:spPr>
            <a:xfrm>
              <a:off x="924385" y="1874761"/>
              <a:ext cx="39770" cy="78645"/>
            </a:xfrm>
            <a:custGeom>
              <a:avLst/>
              <a:gdLst/>
              <a:ahLst/>
              <a:cxnLst/>
              <a:rect l="l" t="t" r="r" b="b"/>
              <a:pathLst>
                <a:path w="800" h="1582" extrusionOk="0">
                  <a:moveTo>
                    <a:pt x="528" y="0"/>
                  </a:moveTo>
                  <a:cubicBezTo>
                    <a:pt x="520" y="0"/>
                    <a:pt x="511" y="2"/>
                    <a:pt x="503" y="6"/>
                  </a:cubicBezTo>
                  <a:cubicBezTo>
                    <a:pt x="457" y="6"/>
                    <a:pt x="435" y="52"/>
                    <a:pt x="457" y="97"/>
                  </a:cubicBezTo>
                  <a:lnTo>
                    <a:pt x="617" y="1102"/>
                  </a:lnTo>
                  <a:cubicBezTo>
                    <a:pt x="640" y="1170"/>
                    <a:pt x="617" y="1262"/>
                    <a:pt x="572" y="1330"/>
                  </a:cubicBezTo>
                  <a:cubicBezTo>
                    <a:pt x="503" y="1376"/>
                    <a:pt x="435" y="1421"/>
                    <a:pt x="366" y="1421"/>
                  </a:cubicBezTo>
                  <a:lnTo>
                    <a:pt x="69" y="1421"/>
                  </a:lnTo>
                  <a:cubicBezTo>
                    <a:pt x="24" y="1421"/>
                    <a:pt x="1" y="1467"/>
                    <a:pt x="1" y="1490"/>
                  </a:cubicBezTo>
                  <a:cubicBezTo>
                    <a:pt x="1" y="1535"/>
                    <a:pt x="24" y="1581"/>
                    <a:pt x="69" y="1581"/>
                  </a:cubicBezTo>
                  <a:lnTo>
                    <a:pt x="366" y="1581"/>
                  </a:lnTo>
                  <a:cubicBezTo>
                    <a:pt x="480" y="1581"/>
                    <a:pt x="594" y="1513"/>
                    <a:pt x="686" y="1421"/>
                  </a:cubicBezTo>
                  <a:cubicBezTo>
                    <a:pt x="754" y="1330"/>
                    <a:pt x="800" y="1193"/>
                    <a:pt x="777" y="1079"/>
                  </a:cubicBezTo>
                  <a:lnTo>
                    <a:pt x="594" y="75"/>
                  </a:lnTo>
                  <a:cubicBezTo>
                    <a:pt x="594" y="37"/>
                    <a:pt x="564" y="0"/>
                    <a:pt x="5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097;p58"/>
            <p:cNvSpPr/>
            <p:nvPr/>
          </p:nvSpPr>
          <p:spPr>
            <a:xfrm>
              <a:off x="976585" y="1898872"/>
              <a:ext cx="22768" cy="2068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183" y="0"/>
                  </a:moveTo>
                  <a:cubicBezTo>
                    <a:pt x="69" y="23"/>
                    <a:pt x="1" y="137"/>
                    <a:pt x="24" y="252"/>
                  </a:cubicBezTo>
                  <a:cubicBezTo>
                    <a:pt x="44" y="351"/>
                    <a:pt x="133" y="416"/>
                    <a:pt x="231" y="416"/>
                  </a:cubicBezTo>
                  <a:cubicBezTo>
                    <a:pt x="245" y="416"/>
                    <a:pt x="260" y="414"/>
                    <a:pt x="275" y="411"/>
                  </a:cubicBezTo>
                  <a:cubicBezTo>
                    <a:pt x="389" y="411"/>
                    <a:pt x="457" y="297"/>
                    <a:pt x="435" y="183"/>
                  </a:cubicBezTo>
                  <a:cubicBezTo>
                    <a:pt x="412" y="69"/>
                    <a:pt x="298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098;p58"/>
            <p:cNvSpPr/>
            <p:nvPr/>
          </p:nvSpPr>
          <p:spPr>
            <a:xfrm rot="-9899917">
              <a:off x="907383" y="2039811"/>
              <a:ext cx="27292" cy="10042"/>
            </a:xfrm>
            <a:custGeom>
              <a:avLst/>
              <a:gdLst/>
              <a:ahLst/>
              <a:cxnLst/>
              <a:rect l="l" t="t" r="r" b="b"/>
              <a:pathLst>
                <a:path w="549" h="202" extrusionOk="0">
                  <a:moveTo>
                    <a:pt x="324" y="1"/>
                  </a:moveTo>
                  <a:cubicBezTo>
                    <a:pt x="229" y="1"/>
                    <a:pt x="117" y="29"/>
                    <a:pt x="23" y="133"/>
                  </a:cubicBezTo>
                  <a:cubicBezTo>
                    <a:pt x="0" y="156"/>
                    <a:pt x="0" y="178"/>
                    <a:pt x="23" y="201"/>
                  </a:cubicBezTo>
                  <a:lnTo>
                    <a:pt x="69" y="201"/>
                  </a:lnTo>
                  <a:cubicBezTo>
                    <a:pt x="160" y="110"/>
                    <a:pt x="263" y="87"/>
                    <a:pt x="343" y="87"/>
                  </a:cubicBezTo>
                  <a:cubicBezTo>
                    <a:pt x="423" y="87"/>
                    <a:pt x="480" y="110"/>
                    <a:pt x="480" y="110"/>
                  </a:cubicBezTo>
                  <a:cubicBezTo>
                    <a:pt x="491" y="121"/>
                    <a:pt x="497" y="127"/>
                    <a:pt x="503" y="127"/>
                  </a:cubicBezTo>
                  <a:cubicBezTo>
                    <a:pt x="508" y="127"/>
                    <a:pt x="514" y="121"/>
                    <a:pt x="525" y="110"/>
                  </a:cubicBezTo>
                  <a:cubicBezTo>
                    <a:pt x="525" y="110"/>
                    <a:pt x="548" y="110"/>
                    <a:pt x="548" y="87"/>
                  </a:cubicBezTo>
                  <a:cubicBezTo>
                    <a:pt x="548" y="64"/>
                    <a:pt x="548" y="41"/>
                    <a:pt x="525" y="41"/>
                  </a:cubicBezTo>
                  <a:cubicBezTo>
                    <a:pt x="525" y="41"/>
                    <a:pt x="437" y="1"/>
                    <a:pt x="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099;p58"/>
            <p:cNvSpPr/>
            <p:nvPr/>
          </p:nvSpPr>
          <p:spPr>
            <a:xfrm>
              <a:off x="837037" y="1835437"/>
              <a:ext cx="86301" cy="36738"/>
            </a:xfrm>
            <a:custGeom>
              <a:avLst/>
              <a:gdLst/>
              <a:ahLst/>
              <a:cxnLst/>
              <a:rect l="l" t="t" r="r" b="b"/>
              <a:pathLst>
                <a:path w="1736" h="739" extrusionOk="0">
                  <a:moveTo>
                    <a:pt x="1018" y="1"/>
                  </a:moveTo>
                  <a:cubicBezTo>
                    <a:pt x="948" y="1"/>
                    <a:pt x="874" y="7"/>
                    <a:pt x="799" y="21"/>
                  </a:cubicBezTo>
                  <a:cubicBezTo>
                    <a:pt x="411" y="90"/>
                    <a:pt x="160" y="272"/>
                    <a:pt x="92" y="432"/>
                  </a:cubicBezTo>
                  <a:cubicBezTo>
                    <a:pt x="0" y="592"/>
                    <a:pt x="69" y="706"/>
                    <a:pt x="160" y="729"/>
                  </a:cubicBezTo>
                  <a:cubicBezTo>
                    <a:pt x="194" y="735"/>
                    <a:pt x="229" y="738"/>
                    <a:pt x="265" y="738"/>
                  </a:cubicBezTo>
                  <a:cubicBezTo>
                    <a:pt x="352" y="738"/>
                    <a:pt x="445" y="722"/>
                    <a:pt x="525" y="706"/>
                  </a:cubicBezTo>
                  <a:cubicBezTo>
                    <a:pt x="662" y="683"/>
                    <a:pt x="799" y="637"/>
                    <a:pt x="891" y="637"/>
                  </a:cubicBezTo>
                  <a:cubicBezTo>
                    <a:pt x="1005" y="615"/>
                    <a:pt x="1142" y="592"/>
                    <a:pt x="1279" y="592"/>
                  </a:cubicBezTo>
                  <a:cubicBezTo>
                    <a:pt x="1393" y="569"/>
                    <a:pt x="1530" y="569"/>
                    <a:pt x="1621" y="500"/>
                  </a:cubicBezTo>
                  <a:cubicBezTo>
                    <a:pt x="1712" y="455"/>
                    <a:pt x="1735" y="318"/>
                    <a:pt x="1598" y="204"/>
                  </a:cubicBezTo>
                  <a:cubicBezTo>
                    <a:pt x="1507" y="95"/>
                    <a:pt x="1287" y="1"/>
                    <a:pt x="1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100;p58"/>
            <p:cNvSpPr/>
            <p:nvPr/>
          </p:nvSpPr>
          <p:spPr>
            <a:xfrm>
              <a:off x="968680" y="1843789"/>
              <a:ext cx="60152" cy="29480"/>
            </a:xfrm>
            <a:custGeom>
              <a:avLst/>
              <a:gdLst/>
              <a:ahLst/>
              <a:cxnLst/>
              <a:rect l="l" t="t" r="r" b="b"/>
              <a:pathLst>
                <a:path w="1210" h="593" extrusionOk="0">
                  <a:moveTo>
                    <a:pt x="527" y="1"/>
                  </a:moveTo>
                  <a:cubicBezTo>
                    <a:pt x="332" y="1"/>
                    <a:pt x="166" y="75"/>
                    <a:pt x="91" y="150"/>
                  </a:cubicBezTo>
                  <a:cubicBezTo>
                    <a:pt x="0" y="264"/>
                    <a:pt x="23" y="355"/>
                    <a:pt x="69" y="401"/>
                  </a:cubicBezTo>
                  <a:cubicBezTo>
                    <a:pt x="137" y="447"/>
                    <a:pt x="228" y="447"/>
                    <a:pt x="320" y="469"/>
                  </a:cubicBezTo>
                  <a:cubicBezTo>
                    <a:pt x="411" y="469"/>
                    <a:pt x="502" y="492"/>
                    <a:pt x="571" y="492"/>
                  </a:cubicBezTo>
                  <a:cubicBezTo>
                    <a:pt x="662" y="515"/>
                    <a:pt x="730" y="538"/>
                    <a:pt x="822" y="561"/>
                  </a:cubicBezTo>
                  <a:cubicBezTo>
                    <a:pt x="886" y="577"/>
                    <a:pt x="951" y="593"/>
                    <a:pt x="1007" y="593"/>
                  </a:cubicBezTo>
                  <a:cubicBezTo>
                    <a:pt x="1031" y="593"/>
                    <a:pt x="1053" y="590"/>
                    <a:pt x="1073" y="584"/>
                  </a:cubicBezTo>
                  <a:cubicBezTo>
                    <a:pt x="1164" y="561"/>
                    <a:pt x="1210" y="469"/>
                    <a:pt x="1141" y="332"/>
                  </a:cubicBezTo>
                  <a:cubicBezTo>
                    <a:pt x="1096" y="218"/>
                    <a:pt x="913" y="59"/>
                    <a:pt x="662" y="13"/>
                  </a:cubicBezTo>
                  <a:cubicBezTo>
                    <a:pt x="616" y="5"/>
                    <a:pt x="571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101;p58"/>
            <p:cNvSpPr/>
            <p:nvPr/>
          </p:nvSpPr>
          <p:spPr>
            <a:xfrm>
              <a:off x="884663" y="1898872"/>
              <a:ext cx="23912" cy="22917"/>
            </a:xfrm>
            <a:custGeom>
              <a:avLst/>
              <a:gdLst/>
              <a:ahLst/>
              <a:cxnLst/>
              <a:rect l="l" t="t" r="r" b="b"/>
              <a:pathLst>
                <a:path w="481" h="461" extrusionOk="0">
                  <a:moveTo>
                    <a:pt x="252" y="0"/>
                  </a:moveTo>
                  <a:cubicBezTo>
                    <a:pt x="115" y="0"/>
                    <a:pt x="24" y="92"/>
                    <a:pt x="1" y="206"/>
                  </a:cubicBezTo>
                  <a:cubicBezTo>
                    <a:pt x="1" y="343"/>
                    <a:pt x="92" y="457"/>
                    <a:pt x="206" y="457"/>
                  </a:cubicBezTo>
                  <a:cubicBezTo>
                    <a:pt x="221" y="459"/>
                    <a:pt x="234" y="460"/>
                    <a:pt x="248" y="460"/>
                  </a:cubicBezTo>
                  <a:cubicBezTo>
                    <a:pt x="366" y="460"/>
                    <a:pt x="457" y="374"/>
                    <a:pt x="457" y="252"/>
                  </a:cubicBezTo>
                  <a:cubicBezTo>
                    <a:pt x="480" y="115"/>
                    <a:pt x="366" y="23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102;p58"/>
            <p:cNvSpPr/>
            <p:nvPr/>
          </p:nvSpPr>
          <p:spPr>
            <a:xfrm>
              <a:off x="884663" y="1919503"/>
              <a:ext cx="20482" cy="4375"/>
            </a:xfrm>
            <a:custGeom>
              <a:avLst/>
              <a:gdLst/>
              <a:ahLst/>
              <a:cxnLst/>
              <a:rect l="l" t="t" r="r" b="b"/>
              <a:pathLst>
                <a:path w="412" h="88" extrusionOk="0">
                  <a:moveTo>
                    <a:pt x="198" y="0"/>
                  </a:moveTo>
                  <a:cubicBezTo>
                    <a:pt x="84" y="0"/>
                    <a:pt x="1" y="65"/>
                    <a:pt x="1" y="65"/>
                  </a:cubicBezTo>
                  <a:lnTo>
                    <a:pt x="412" y="88"/>
                  </a:lnTo>
                  <a:cubicBezTo>
                    <a:pt x="337" y="21"/>
                    <a:pt x="262" y="0"/>
                    <a:pt x="198" y="0"/>
                  </a:cubicBezTo>
                  <a:close/>
                </a:path>
              </a:pathLst>
            </a:custGeom>
            <a:solidFill>
              <a:srgbClr val="E8A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103;p58"/>
            <p:cNvSpPr/>
            <p:nvPr/>
          </p:nvSpPr>
          <p:spPr>
            <a:xfrm>
              <a:off x="880139" y="1915576"/>
              <a:ext cx="28436" cy="11732"/>
            </a:xfrm>
            <a:custGeom>
              <a:avLst/>
              <a:gdLst/>
              <a:ahLst/>
              <a:cxnLst/>
              <a:rect l="l" t="t" r="r" b="b"/>
              <a:pathLst>
                <a:path w="572" h="236" extrusionOk="0">
                  <a:moveTo>
                    <a:pt x="280" y="0"/>
                  </a:moveTo>
                  <a:cubicBezTo>
                    <a:pt x="181" y="0"/>
                    <a:pt x="96" y="38"/>
                    <a:pt x="46" y="75"/>
                  </a:cubicBezTo>
                  <a:cubicBezTo>
                    <a:pt x="1" y="98"/>
                    <a:pt x="1" y="144"/>
                    <a:pt x="24" y="189"/>
                  </a:cubicBezTo>
                  <a:cubicBezTo>
                    <a:pt x="40" y="206"/>
                    <a:pt x="67" y="222"/>
                    <a:pt x="98" y="222"/>
                  </a:cubicBezTo>
                  <a:cubicBezTo>
                    <a:pt x="111" y="222"/>
                    <a:pt x="124" y="219"/>
                    <a:pt x="138" y="212"/>
                  </a:cubicBezTo>
                  <a:cubicBezTo>
                    <a:pt x="151" y="199"/>
                    <a:pt x="205" y="161"/>
                    <a:pt x="274" y="161"/>
                  </a:cubicBezTo>
                  <a:cubicBezTo>
                    <a:pt x="322" y="161"/>
                    <a:pt x="378" y="179"/>
                    <a:pt x="434" y="235"/>
                  </a:cubicBezTo>
                  <a:lnTo>
                    <a:pt x="503" y="235"/>
                  </a:lnTo>
                  <a:cubicBezTo>
                    <a:pt x="503" y="235"/>
                    <a:pt x="526" y="235"/>
                    <a:pt x="548" y="212"/>
                  </a:cubicBezTo>
                  <a:cubicBezTo>
                    <a:pt x="571" y="189"/>
                    <a:pt x="571" y="144"/>
                    <a:pt x="548" y="98"/>
                  </a:cubicBezTo>
                  <a:cubicBezTo>
                    <a:pt x="456" y="26"/>
                    <a:pt x="363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104;p58"/>
            <p:cNvSpPr/>
            <p:nvPr/>
          </p:nvSpPr>
          <p:spPr>
            <a:xfrm>
              <a:off x="980015" y="1919553"/>
              <a:ext cx="17051" cy="2038"/>
            </a:xfrm>
            <a:custGeom>
              <a:avLst/>
              <a:gdLst/>
              <a:ahLst/>
              <a:cxnLst/>
              <a:rect l="l" t="t" r="r" b="b"/>
              <a:pathLst>
                <a:path w="343" h="41" extrusionOk="0">
                  <a:moveTo>
                    <a:pt x="183" y="0"/>
                  </a:moveTo>
                  <a:cubicBezTo>
                    <a:pt x="81" y="0"/>
                    <a:pt x="0" y="41"/>
                    <a:pt x="0" y="41"/>
                  </a:cubicBezTo>
                  <a:lnTo>
                    <a:pt x="343" y="41"/>
                  </a:lnTo>
                  <a:cubicBezTo>
                    <a:pt x="289" y="11"/>
                    <a:pt x="234" y="0"/>
                    <a:pt x="183" y="0"/>
                  </a:cubicBezTo>
                  <a:close/>
                </a:path>
              </a:pathLst>
            </a:custGeom>
            <a:solidFill>
              <a:srgbClr val="E8A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105;p58"/>
            <p:cNvSpPr/>
            <p:nvPr/>
          </p:nvSpPr>
          <p:spPr>
            <a:xfrm>
              <a:off x="975491" y="1916123"/>
              <a:ext cx="26099" cy="10042"/>
            </a:xfrm>
            <a:custGeom>
              <a:avLst/>
              <a:gdLst/>
              <a:ahLst/>
              <a:cxnLst/>
              <a:rect l="l" t="t" r="r" b="b"/>
              <a:pathLst>
                <a:path w="525" h="202" extrusionOk="0">
                  <a:moveTo>
                    <a:pt x="281" y="1"/>
                  </a:moveTo>
                  <a:cubicBezTo>
                    <a:pt x="157" y="1"/>
                    <a:pt x="61" y="42"/>
                    <a:pt x="46" y="42"/>
                  </a:cubicBezTo>
                  <a:cubicBezTo>
                    <a:pt x="23" y="64"/>
                    <a:pt x="0" y="110"/>
                    <a:pt x="23" y="133"/>
                  </a:cubicBezTo>
                  <a:cubicBezTo>
                    <a:pt x="40" y="166"/>
                    <a:pt x="68" y="187"/>
                    <a:pt x="92" y="187"/>
                  </a:cubicBezTo>
                  <a:cubicBezTo>
                    <a:pt x="100" y="187"/>
                    <a:pt x="108" y="185"/>
                    <a:pt x="114" y="178"/>
                  </a:cubicBezTo>
                  <a:cubicBezTo>
                    <a:pt x="114" y="178"/>
                    <a:pt x="185" y="148"/>
                    <a:pt x="273" y="148"/>
                  </a:cubicBezTo>
                  <a:cubicBezTo>
                    <a:pt x="317" y="148"/>
                    <a:pt x="365" y="156"/>
                    <a:pt x="411" y="178"/>
                  </a:cubicBezTo>
                  <a:cubicBezTo>
                    <a:pt x="411" y="201"/>
                    <a:pt x="434" y="201"/>
                    <a:pt x="434" y="201"/>
                  </a:cubicBezTo>
                  <a:cubicBezTo>
                    <a:pt x="479" y="201"/>
                    <a:pt x="502" y="178"/>
                    <a:pt x="502" y="156"/>
                  </a:cubicBezTo>
                  <a:cubicBezTo>
                    <a:pt x="525" y="110"/>
                    <a:pt x="525" y="64"/>
                    <a:pt x="479" y="42"/>
                  </a:cubicBezTo>
                  <a:cubicBezTo>
                    <a:pt x="411" y="11"/>
                    <a:pt x="342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106;p58"/>
            <p:cNvSpPr/>
            <p:nvPr/>
          </p:nvSpPr>
          <p:spPr>
            <a:xfrm>
              <a:off x="860850" y="1955844"/>
              <a:ext cx="68156" cy="43846"/>
            </a:xfrm>
            <a:custGeom>
              <a:avLst/>
              <a:gdLst/>
              <a:ahLst/>
              <a:cxnLst/>
              <a:rect l="l" t="t" r="r" b="b"/>
              <a:pathLst>
                <a:path w="1371" h="882" extrusionOk="0">
                  <a:moveTo>
                    <a:pt x="392" y="0"/>
                  </a:moveTo>
                  <a:cubicBezTo>
                    <a:pt x="359" y="0"/>
                    <a:pt x="326" y="13"/>
                    <a:pt x="297" y="41"/>
                  </a:cubicBezTo>
                  <a:cubicBezTo>
                    <a:pt x="115" y="156"/>
                    <a:pt x="1" y="544"/>
                    <a:pt x="571" y="795"/>
                  </a:cubicBezTo>
                  <a:cubicBezTo>
                    <a:pt x="695" y="856"/>
                    <a:pt x="802" y="881"/>
                    <a:pt x="893" y="881"/>
                  </a:cubicBezTo>
                  <a:cubicBezTo>
                    <a:pt x="1141" y="881"/>
                    <a:pt x="1281" y="700"/>
                    <a:pt x="1347" y="566"/>
                  </a:cubicBezTo>
                  <a:cubicBezTo>
                    <a:pt x="1370" y="498"/>
                    <a:pt x="1325" y="384"/>
                    <a:pt x="1233" y="384"/>
                  </a:cubicBezTo>
                  <a:cubicBezTo>
                    <a:pt x="891" y="338"/>
                    <a:pt x="640" y="156"/>
                    <a:pt x="526" y="64"/>
                  </a:cubicBezTo>
                  <a:cubicBezTo>
                    <a:pt x="486" y="24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107;p58"/>
            <p:cNvSpPr/>
            <p:nvPr/>
          </p:nvSpPr>
          <p:spPr>
            <a:xfrm>
              <a:off x="694059" y="2132129"/>
              <a:ext cx="288233" cy="179760"/>
            </a:xfrm>
            <a:custGeom>
              <a:avLst/>
              <a:gdLst/>
              <a:ahLst/>
              <a:cxnLst/>
              <a:rect l="l" t="t" r="r" b="b"/>
              <a:pathLst>
                <a:path w="5798" h="3616" extrusionOk="0">
                  <a:moveTo>
                    <a:pt x="891" y="0"/>
                  </a:moveTo>
                  <a:cubicBezTo>
                    <a:pt x="820" y="0"/>
                    <a:pt x="738" y="41"/>
                    <a:pt x="708" y="102"/>
                  </a:cubicBezTo>
                  <a:lnTo>
                    <a:pt x="69" y="1426"/>
                  </a:lnTo>
                  <a:cubicBezTo>
                    <a:pt x="0" y="1563"/>
                    <a:pt x="23" y="1745"/>
                    <a:pt x="114" y="1859"/>
                  </a:cubicBezTo>
                  <a:lnTo>
                    <a:pt x="1484" y="3480"/>
                  </a:lnTo>
                  <a:cubicBezTo>
                    <a:pt x="1560" y="3569"/>
                    <a:pt x="1665" y="3616"/>
                    <a:pt x="1770" y="3616"/>
                  </a:cubicBezTo>
                  <a:cubicBezTo>
                    <a:pt x="1854" y="3616"/>
                    <a:pt x="1938" y="3586"/>
                    <a:pt x="2009" y="3526"/>
                  </a:cubicBezTo>
                  <a:lnTo>
                    <a:pt x="3310" y="2339"/>
                  </a:lnTo>
                  <a:cubicBezTo>
                    <a:pt x="3321" y="2316"/>
                    <a:pt x="3339" y="2304"/>
                    <a:pt x="3356" y="2304"/>
                  </a:cubicBezTo>
                  <a:cubicBezTo>
                    <a:pt x="3373" y="2304"/>
                    <a:pt x="3390" y="2316"/>
                    <a:pt x="3401" y="2339"/>
                  </a:cubicBezTo>
                  <a:lnTo>
                    <a:pt x="4223" y="3252"/>
                  </a:lnTo>
                  <a:cubicBezTo>
                    <a:pt x="4267" y="3318"/>
                    <a:pt x="4327" y="3352"/>
                    <a:pt x="4387" y="3352"/>
                  </a:cubicBezTo>
                  <a:cubicBezTo>
                    <a:pt x="4452" y="3352"/>
                    <a:pt x="4518" y="3312"/>
                    <a:pt x="4565" y="3229"/>
                  </a:cubicBezTo>
                  <a:lnTo>
                    <a:pt x="5684" y="1973"/>
                  </a:lnTo>
                  <a:cubicBezTo>
                    <a:pt x="5775" y="1859"/>
                    <a:pt x="5798" y="1722"/>
                    <a:pt x="5752" y="1585"/>
                  </a:cubicBezTo>
                  <a:lnTo>
                    <a:pt x="5319" y="467"/>
                  </a:lnTo>
                  <a:cubicBezTo>
                    <a:pt x="5303" y="329"/>
                    <a:pt x="5205" y="242"/>
                    <a:pt x="5101" y="242"/>
                  </a:cubicBezTo>
                  <a:cubicBezTo>
                    <a:pt x="5050" y="242"/>
                    <a:pt x="4998" y="262"/>
                    <a:pt x="4953" y="307"/>
                  </a:cubicBezTo>
                  <a:lnTo>
                    <a:pt x="3378" y="1951"/>
                  </a:lnTo>
                  <a:cubicBezTo>
                    <a:pt x="3367" y="1962"/>
                    <a:pt x="3356" y="1968"/>
                    <a:pt x="3347" y="1968"/>
                  </a:cubicBezTo>
                  <a:cubicBezTo>
                    <a:pt x="3339" y="1968"/>
                    <a:pt x="3333" y="1962"/>
                    <a:pt x="3333" y="1951"/>
                  </a:cubicBezTo>
                  <a:lnTo>
                    <a:pt x="982" y="33"/>
                  </a:lnTo>
                  <a:cubicBezTo>
                    <a:pt x="959" y="10"/>
                    <a:pt x="926" y="0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108;p58"/>
            <p:cNvSpPr/>
            <p:nvPr/>
          </p:nvSpPr>
          <p:spPr>
            <a:xfrm>
              <a:off x="999304" y="2353903"/>
              <a:ext cx="180456" cy="28436"/>
            </a:xfrm>
            <a:custGeom>
              <a:avLst/>
              <a:gdLst/>
              <a:ahLst/>
              <a:cxnLst/>
              <a:rect l="l" t="t" r="r" b="b"/>
              <a:pathLst>
                <a:path w="3630" h="572" extrusionOk="0">
                  <a:moveTo>
                    <a:pt x="137" y="0"/>
                  </a:moveTo>
                  <a:cubicBezTo>
                    <a:pt x="69" y="0"/>
                    <a:pt x="0" y="69"/>
                    <a:pt x="0" y="137"/>
                  </a:cubicBezTo>
                  <a:lnTo>
                    <a:pt x="0" y="434"/>
                  </a:lnTo>
                  <a:cubicBezTo>
                    <a:pt x="0" y="525"/>
                    <a:pt x="69" y="571"/>
                    <a:pt x="137" y="571"/>
                  </a:cubicBezTo>
                  <a:lnTo>
                    <a:pt x="3493" y="571"/>
                  </a:lnTo>
                  <a:cubicBezTo>
                    <a:pt x="3561" y="571"/>
                    <a:pt x="3630" y="525"/>
                    <a:pt x="3630" y="434"/>
                  </a:cubicBezTo>
                  <a:lnTo>
                    <a:pt x="3630" y="137"/>
                  </a:lnTo>
                  <a:cubicBezTo>
                    <a:pt x="3630" y="69"/>
                    <a:pt x="3561" y="0"/>
                    <a:pt x="349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109;p58"/>
            <p:cNvSpPr/>
            <p:nvPr/>
          </p:nvSpPr>
          <p:spPr>
            <a:xfrm>
              <a:off x="985682" y="2390194"/>
              <a:ext cx="207699" cy="245182"/>
            </a:xfrm>
            <a:custGeom>
              <a:avLst/>
              <a:gdLst/>
              <a:ahLst/>
              <a:cxnLst/>
              <a:rect l="l" t="t" r="r" b="b"/>
              <a:pathLst>
                <a:path w="4178" h="4932" extrusionOk="0">
                  <a:moveTo>
                    <a:pt x="0" y="1"/>
                  </a:moveTo>
                  <a:lnTo>
                    <a:pt x="571" y="4931"/>
                  </a:lnTo>
                  <a:lnTo>
                    <a:pt x="3607" y="4931"/>
                  </a:lnTo>
                  <a:lnTo>
                    <a:pt x="417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110;p58"/>
            <p:cNvSpPr/>
            <p:nvPr/>
          </p:nvSpPr>
          <p:spPr>
            <a:xfrm>
              <a:off x="969774" y="2376572"/>
              <a:ext cx="239515" cy="40913"/>
            </a:xfrm>
            <a:custGeom>
              <a:avLst/>
              <a:gdLst/>
              <a:ahLst/>
              <a:cxnLst/>
              <a:rect l="l" t="t" r="r" b="b"/>
              <a:pathLst>
                <a:path w="4818" h="823" extrusionOk="0">
                  <a:moveTo>
                    <a:pt x="412" y="1"/>
                  </a:moveTo>
                  <a:cubicBezTo>
                    <a:pt x="183" y="1"/>
                    <a:pt x="1" y="184"/>
                    <a:pt x="1" y="412"/>
                  </a:cubicBezTo>
                  <a:cubicBezTo>
                    <a:pt x="1" y="640"/>
                    <a:pt x="183" y="823"/>
                    <a:pt x="412" y="823"/>
                  </a:cubicBezTo>
                  <a:lnTo>
                    <a:pt x="4406" y="823"/>
                  </a:lnTo>
                  <a:cubicBezTo>
                    <a:pt x="4634" y="823"/>
                    <a:pt x="4817" y="640"/>
                    <a:pt x="4817" y="412"/>
                  </a:cubicBezTo>
                  <a:cubicBezTo>
                    <a:pt x="4817" y="184"/>
                    <a:pt x="4634" y="1"/>
                    <a:pt x="440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111;p58"/>
            <p:cNvSpPr/>
            <p:nvPr/>
          </p:nvSpPr>
          <p:spPr>
            <a:xfrm>
              <a:off x="1042406" y="2451491"/>
              <a:ext cx="94255" cy="94205"/>
            </a:xfrm>
            <a:custGeom>
              <a:avLst/>
              <a:gdLst/>
              <a:ahLst/>
              <a:cxnLst/>
              <a:rect l="l" t="t" r="r" b="b"/>
              <a:pathLst>
                <a:path w="1896" h="1895" extrusionOk="0">
                  <a:moveTo>
                    <a:pt x="959" y="0"/>
                  </a:moveTo>
                  <a:cubicBezTo>
                    <a:pt x="434" y="0"/>
                    <a:pt x="1" y="434"/>
                    <a:pt x="1" y="959"/>
                  </a:cubicBezTo>
                  <a:cubicBezTo>
                    <a:pt x="1" y="1484"/>
                    <a:pt x="434" y="1895"/>
                    <a:pt x="959" y="1895"/>
                  </a:cubicBezTo>
                  <a:cubicBezTo>
                    <a:pt x="1484" y="1895"/>
                    <a:pt x="1895" y="1484"/>
                    <a:pt x="1895" y="959"/>
                  </a:cubicBezTo>
                  <a:cubicBezTo>
                    <a:pt x="1895" y="434"/>
                    <a:pt x="1484" y="0"/>
                    <a:pt x="95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112;p58"/>
            <p:cNvSpPr/>
            <p:nvPr/>
          </p:nvSpPr>
          <p:spPr>
            <a:xfrm>
              <a:off x="378425" y="2429915"/>
              <a:ext cx="819461" cy="443783"/>
            </a:xfrm>
            <a:custGeom>
              <a:avLst/>
              <a:gdLst/>
              <a:ahLst/>
              <a:cxnLst/>
              <a:rect l="l" t="t" r="r" b="b"/>
              <a:pathLst>
                <a:path w="16484" h="8927" extrusionOk="0">
                  <a:moveTo>
                    <a:pt x="15411" y="2603"/>
                  </a:moveTo>
                  <a:cubicBezTo>
                    <a:pt x="15365" y="2626"/>
                    <a:pt x="15320" y="2626"/>
                    <a:pt x="15274" y="2626"/>
                  </a:cubicBezTo>
                  <a:cubicBezTo>
                    <a:pt x="15320" y="2626"/>
                    <a:pt x="15365" y="2603"/>
                    <a:pt x="15411" y="2603"/>
                  </a:cubicBezTo>
                  <a:close/>
                  <a:moveTo>
                    <a:pt x="13585" y="1"/>
                  </a:moveTo>
                  <a:cubicBezTo>
                    <a:pt x="13516" y="24"/>
                    <a:pt x="13471" y="69"/>
                    <a:pt x="13402" y="115"/>
                  </a:cubicBezTo>
                  <a:cubicBezTo>
                    <a:pt x="12855" y="480"/>
                    <a:pt x="11485" y="1895"/>
                    <a:pt x="11485" y="1895"/>
                  </a:cubicBezTo>
                  <a:cubicBezTo>
                    <a:pt x="11348" y="2055"/>
                    <a:pt x="11211" y="2238"/>
                    <a:pt x="11097" y="2443"/>
                  </a:cubicBezTo>
                  <a:lnTo>
                    <a:pt x="5345" y="4246"/>
                  </a:lnTo>
                  <a:lnTo>
                    <a:pt x="5596" y="2900"/>
                  </a:lnTo>
                  <a:lnTo>
                    <a:pt x="803" y="2763"/>
                  </a:lnTo>
                  <a:lnTo>
                    <a:pt x="209" y="5661"/>
                  </a:lnTo>
                  <a:cubicBezTo>
                    <a:pt x="0" y="7468"/>
                    <a:pt x="1455" y="8927"/>
                    <a:pt x="3135" y="8927"/>
                  </a:cubicBezTo>
                  <a:cubicBezTo>
                    <a:pt x="3471" y="8927"/>
                    <a:pt x="3816" y="8868"/>
                    <a:pt x="4158" y="8743"/>
                  </a:cubicBezTo>
                  <a:lnTo>
                    <a:pt x="12330" y="5502"/>
                  </a:lnTo>
                  <a:cubicBezTo>
                    <a:pt x="12381" y="5507"/>
                    <a:pt x="12432" y="5510"/>
                    <a:pt x="12483" y="5510"/>
                  </a:cubicBezTo>
                  <a:cubicBezTo>
                    <a:pt x="12633" y="5510"/>
                    <a:pt x="12775" y="5484"/>
                    <a:pt x="12877" y="5433"/>
                  </a:cubicBezTo>
                  <a:lnTo>
                    <a:pt x="15297" y="4383"/>
                  </a:lnTo>
                  <a:cubicBezTo>
                    <a:pt x="15731" y="4223"/>
                    <a:pt x="15936" y="3630"/>
                    <a:pt x="15571" y="3561"/>
                  </a:cubicBezTo>
                  <a:cubicBezTo>
                    <a:pt x="15936" y="3539"/>
                    <a:pt x="16347" y="3356"/>
                    <a:pt x="16256" y="2900"/>
                  </a:cubicBezTo>
                  <a:cubicBezTo>
                    <a:pt x="16233" y="2648"/>
                    <a:pt x="16027" y="2580"/>
                    <a:pt x="15822" y="2580"/>
                  </a:cubicBezTo>
                  <a:cubicBezTo>
                    <a:pt x="16164" y="2534"/>
                    <a:pt x="16484" y="2420"/>
                    <a:pt x="16438" y="2055"/>
                  </a:cubicBezTo>
                  <a:cubicBezTo>
                    <a:pt x="16438" y="1668"/>
                    <a:pt x="16165" y="1572"/>
                    <a:pt x="15880" y="1572"/>
                  </a:cubicBezTo>
                  <a:cubicBezTo>
                    <a:pt x="15845" y="1572"/>
                    <a:pt x="15811" y="1573"/>
                    <a:pt x="15776" y="1576"/>
                  </a:cubicBezTo>
                  <a:cubicBezTo>
                    <a:pt x="16004" y="1507"/>
                    <a:pt x="16187" y="1393"/>
                    <a:pt x="16164" y="1096"/>
                  </a:cubicBezTo>
                  <a:cubicBezTo>
                    <a:pt x="16081" y="733"/>
                    <a:pt x="15837" y="620"/>
                    <a:pt x="15540" y="620"/>
                  </a:cubicBezTo>
                  <a:cubicBezTo>
                    <a:pt x="15184" y="620"/>
                    <a:pt x="14753" y="781"/>
                    <a:pt x="14429" y="868"/>
                  </a:cubicBezTo>
                  <a:cubicBezTo>
                    <a:pt x="14133" y="959"/>
                    <a:pt x="13882" y="1051"/>
                    <a:pt x="13653" y="1142"/>
                  </a:cubicBezTo>
                  <a:cubicBezTo>
                    <a:pt x="13768" y="868"/>
                    <a:pt x="13882" y="594"/>
                    <a:pt x="13882" y="297"/>
                  </a:cubicBezTo>
                  <a:cubicBezTo>
                    <a:pt x="13882" y="206"/>
                    <a:pt x="13882" y="92"/>
                    <a:pt x="13790" y="46"/>
                  </a:cubicBezTo>
                  <a:cubicBezTo>
                    <a:pt x="13745" y="1"/>
                    <a:pt x="13653" y="1"/>
                    <a:pt x="1358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113;p58"/>
            <p:cNvSpPr/>
            <p:nvPr/>
          </p:nvSpPr>
          <p:spPr>
            <a:xfrm>
              <a:off x="640716" y="2381146"/>
              <a:ext cx="71536" cy="258754"/>
            </a:xfrm>
            <a:custGeom>
              <a:avLst/>
              <a:gdLst/>
              <a:ahLst/>
              <a:cxnLst/>
              <a:rect l="l" t="t" r="r" b="b"/>
              <a:pathLst>
                <a:path w="1439" h="5205" extrusionOk="0">
                  <a:moveTo>
                    <a:pt x="1370" y="0"/>
                  </a:moveTo>
                  <a:cubicBezTo>
                    <a:pt x="1324" y="0"/>
                    <a:pt x="1279" y="23"/>
                    <a:pt x="1279" y="69"/>
                  </a:cubicBezTo>
                  <a:lnTo>
                    <a:pt x="1119" y="3584"/>
                  </a:lnTo>
                  <a:cubicBezTo>
                    <a:pt x="1119" y="3721"/>
                    <a:pt x="1005" y="3812"/>
                    <a:pt x="891" y="3812"/>
                  </a:cubicBezTo>
                  <a:lnTo>
                    <a:pt x="252" y="3812"/>
                  </a:lnTo>
                  <a:lnTo>
                    <a:pt x="1" y="5113"/>
                  </a:lnTo>
                  <a:cubicBezTo>
                    <a:pt x="1" y="5136"/>
                    <a:pt x="23" y="5182"/>
                    <a:pt x="69" y="5204"/>
                  </a:cubicBezTo>
                  <a:lnTo>
                    <a:pt x="92" y="5204"/>
                  </a:lnTo>
                  <a:cubicBezTo>
                    <a:pt x="115" y="5204"/>
                    <a:pt x="160" y="5159"/>
                    <a:pt x="160" y="5136"/>
                  </a:cubicBezTo>
                  <a:lnTo>
                    <a:pt x="389" y="3949"/>
                  </a:lnTo>
                  <a:lnTo>
                    <a:pt x="891" y="3972"/>
                  </a:lnTo>
                  <a:cubicBezTo>
                    <a:pt x="1096" y="3972"/>
                    <a:pt x="1256" y="3812"/>
                    <a:pt x="1256" y="3607"/>
                  </a:cubicBezTo>
                  <a:lnTo>
                    <a:pt x="1439" y="69"/>
                  </a:lnTo>
                  <a:cubicBezTo>
                    <a:pt x="1439" y="23"/>
                    <a:pt x="1393" y="0"/>
                    <a:pt x="1370" y="0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114;p58"/>
            <p:cNvSpPr/>
            <p:nvPr/>
          </p:nvSpPr>
          <p:spPr>
            <a:xfrm>
              <a:off x="1118419" y="2502547"/>
              <a:ext cx="54535" cy="21625"/>
            </a:xfrm>
            <a:custGeom>
              <a:avLst/>
              <a:gdLst/>
              <a:ahLst/>
              <a:cxnLst/>
              <a:rect l="l" t="t" r="r" b="b"/>
              <a:pathLst>
                <a:path w="1097" h="435" extrusionOk="0">
                  <a:moveTo>
                    <a:pt x="1005" y="1"/>
                  </a:moveTo>
                  <a:cubicBezTo>
                    <a:pt x="868" y="1"/>
                    <a:pt x="138" y="252"/>
                    <a:pt x="69" y="274"/>
                  </a:cubicBezTo>
                  <a:cubicBezTo>
                    <a:pt x="24" y="297"/>
                    <a:pt x="1" y="343"/>
                    <a:pt x="1" y="389"/>
                  </a:cubicBezTo>
                  <a:cubicBezTo>
                    <a:pt x="24" y="411"/>
                    <a:pt x="47" y="434"/>
                    <a:pt x="92" y="434"/>
                  </a:cubicBezTo>
                  <a:lnTo>
                    <a:pt x="115" y="434"/>
                  </a:lnTo>
                  <a:cubicBezTo>
                    <a:pt x="412" y="320"/>
                    <a:pt x="914" y="160"/>
                    <a:pt x="1005" y="160"/>
                  </a:cubicBezTo>
                  <a:cubicBezTo>
                    <a:pt x="1051" y="160"/>
                    <a:pt x="1097" y="115"/>
                    <a:pt x="1097" y="69"/>
                  </a:cubicBezTo>
                  <a:cubicBezTo>
                    <a:pt x="1097" y="23"/>
                    <a:pt x="1051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115;p58"/>
            <p:cNvSpPr/>
            <p:nvPr/>
          </p:nvSpPr>
          <p:spPr>
            <a:xfrm>
              <a:off x="1127517" y="2553156"/>
              <a:ext cx="45437" cy="19786"/>
            </a:xfrm>
            <a:custGeom>
              <a:avLst/>
              <a:gdLst/>
              <a:ahLst/>
              <a:cxnLst/>
              <a:rect l="l" t="t" r="r" b="b"/>
              <a:pathLst>
                <a:path w="914" h="398" extrusionOk="0">
                  <a:moveTo>
                    <a:pt x="835" y="1"/>
                  </a:moveTo>
                  <a:cubicBezTo>
                    <a:pt x="824" y="1"/>
                    <a:pt x="812" y="4"/>
                    <a:pt x="799" y="10"/>
                  </a:cubicBezTo>
                  <a:lnTo>
                    <a:pt x="69" y="238"/>
                  </a:lnTo>
                  <a:cubicBezTo>
                    <a:pt x="23" y="261"/>
                    <a:pt x="1" y="306"/>
                    <a:pt x="23" y="352"/>
                  </a:cubicBezTo>
                  <a:cubicBezTo>
                    <a:pt x="23" y="375"/>
                    <a:pt x="69" y="398"/>
                    <a:pt x="92" y="398"/>
                  </a:cubicBezTo>
                  <a:lnTo>
                    <a:pt x="115" y="398"/>
                  </a:lnTo>
                  <a:lnTo>
                    <a:pt x="845" y="147"/>
                  </a:lnTo>
                  <a:cubicBezTo>
                    <a:pt x="891" y="147"/>
                    <a:pt x="914" y="101"/>
                    <a:pt x="891" y="55"/>
                  </a:cubicBezTo>
                  <a:cubicBezTo>
                    <a:pt x="891" y="22"/>
                    <a:pt x="866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116;p58"/>
            <p:cNvSpPr/>
            <p:nvPr/>
          </p:nvSpPr>
          <p:spPr>
            <a:xfrm>
              <a:off x="1128660" y="2603118"/>
              <a:ext cx="28436" cy="14069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493" y="0"/>
                  </a:moveTo>
                  <a:cubicBezTo>
                    <a:pt x="481" y="0"/>
                    <a:pt x="469" y="3"/>
                    <a:pt x="457" y="9"/>
                  </a:cubicBezTo>
                  <a:lnTo>
                    <a:pt x="69" y="123"/>
                  </a:lnTo>
                  <a:cubicBezTo>
                    <a:pt x="23" y="146"/>
                    <a:pt x="0" y="192"/>
                    <a:pt x="0" y="214"/>
                  </a:cubicBezTo>
                  <a:cubicBezTo>
                    <a:pt x="23" y="260"/>
                    <a:pt x="46" y="283"/>
                    <a:pt x="92" y="283"/>
                  </a:cubicBezTo>
                  <a:lnTo>
                    <a:pt x="503" y="146"/>
                  </a:lnTo>
                  <a:cubicBezTo>
                    <a:pt x="548" y="146"/>
                    <a:pt x="571" y="100"/>
                    <a:pt x="548" y="55"/>
                  </a:cubicBezTo>
                  <a:cubicBezTo>
                    <a:pt x="548" y="21"/>
                    <a:pt x="524" y="0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44"/>
          <p:cNvSpPr txBox="1">
            <a:spLocks noGrp="1"/>
          </p:cNvSpPr>
          <p:nvPr>
            <p:ph type="title"/>
          </p:nvPr>
        </p:nvSpPr>
        <p:spPr>
          <a:xfrm>
            <a:off x="725338" y="461050"/>
            <a:ext cx="7376865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Reuniting Consumers AND</a:t>
            </a:r>
            <a:br>
              <a:rPr lang="en-GB" dirty="0"/>
            </a:br>
            <a:r>
              <a:rPr lang="en-GB" dirty="0"/>
              <a:t> restoration/food industry</a:t>
            </a:r>
            <a:endParaRPr dirty="0"/>
          </a:p>
        </p:txBody>
      </p:sp>
      <p:sp>
        <p:nvSpPr>
          <p:cNvPr id="1090" name="Google Shape;1090;p44"/>
          <p:cNvSpPr txBox="1">
            <a:spLocks noGrp="1"/>
          </p:cNvSpPr>
          <p:nvPr>
            <p:ph type="title" idx="2"/>
          </p:nvPr>
        </p:nvSpPr>
        <p:spPr>
          <a:xfrm>
            <a:off x="720000" y="2728175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Consumers</a:t>
            </a:r>
            <a:endParaRPr dirty="0"/>
          </a:p>
        </p:txBody>
      </p:sp>
      <p:sp>
        <p:nvSpPr>
          <p:cNvPr id="1094" name="Google Shape;1094;p44"/>
          <p:cNvSpPr txBox="1">
            <a:spLocks noGrp="1"/>
          </p:cNvSpPr>
          <p:nvPr>
            <p:ph type="title" idx="5"/>
          </p:nvPr>
        </p:nvSpPr>
        <p:spPr>
          <a:xfrm>
            <a:off x="5914244" y="2940422"/>
            <a:ext cx="2704488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Restaurants/Grocery stores</a:t>
            </a:r>
            <a:endParaRPr dirty="0"/>
          </a:p>
        </p:txBody>
      </p:sp>
      <p:sp>
        <p:nvSpPr>
          <p:cNvPr id="1096" name="Google Shape;1096;p44"/>
          <p:cNvSpPr/>
          <p:nvPr/>
        </p:nvSpPr>
        <p:spPr>
          <a:xfrm>
            <a:off x="1539450" y="1880775"/>
            <a:ext cx="666600" cy="666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44"/>
          <p:cNvSpPr/>
          <p:nvPr/>
        </p:nvSpPr>
        <p:spPr>
          <a:xfrm>
            <a:off x="6937950" y="1880775"/>
            <a:ext cx="666600" cy="666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9" name="Google Shape;1099;p44"/>
          <p:cNvGrpSpPr/>
          <p:nvPr/>
        </p:nvGrpSpPr>
        <p:grpSpPr>
          <a:xfrm>
            <a:off x="1677279" y="2018758"/>
            <a:ext cx="390938" cy="390641"/>
            <a:chOff x="1677279" y="1891283"/>
            <a:chExt cx="390938" cy="390641"/>
          </a:xfrm>
        </p:grpSpPr>
        <p:sp>
          <p:nvSpPr>
            <p:cNvPr id="1100" name="Google Shape;1100;p44"/>
            <p:cNvSpPr/>
            <p:nvPr/>
          </p:nvSpPr>
          <p:spPr>
            <a:xfrm>
              <a:off x="1829919" y="2013116"/>
              <a:ext cx="30569" cy="67365"/>
            </a:xfrm>
            <a:custGeom>
              <a:avLst/>
              <a:gdLst/>
              <a:ahLst/>
              <a:cxnLst/>
              <a:rect l="l" t="t" r="r" b="b"/>
              <a:pathLst>
                <a:path w="1031" h="2272" extrusionOk="0">
                  <a:moveTo>
                    <a:pt x="617" y="0"/>
                  </a:moveTo>
                  <a:cubicBezTo>
                    <a:pt x="275" y="0"/>
                    <a:pt x="1" y="280"/>
                    <a:pt x="1" y="621"/>
                  </a:cubicBezTo>
                  <a:lnTo>
                    <a:pt x="1" y="766"/>
                  </a:lnTo>
                  <a:cubicBezTo>
                    <a:pt x="1" y="944"/>
                    <a:pt x="30" y="1117"/>
                    <a:pt x="83" y="1285"/>
                  </a:cubicBezTo>
                  <a:lnTo>
                    <a:pt x="410" y="2272"/>
                  </a:lnTo>
                  <a:lnTo>
                    <a:pt x="1030" y="2272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4"/>
            <p:cNvSpPr/>
            <p:nvPr/>
          </p:nvSpPr>
          <p:spPr>
            <a:xfrm>
              <a:off x="1842194" y="2006979"/>
              <a:ext cx="73355" cy="73503"/>
            </a:xfrm>
            <a:custGeom>
              <a:avLst/>
              <a:gdLst/>
              <a:ahLst/>
              <a:cxnLst/>
              <a:rect l="l" t="t" r="r" b="b"/>
              <a:pathLst>
                <a:path w="2474" h="2479" extrusionOk="0">
                  <a:moveTo>
                    <a:pt x="616" y="1"/>
                  </a:moveTo>
                  <a:cubicBezTo>
                    <a:pt x="275" y="1"/>
                    <a:pt x="1" y="280"/>
                    <a:pt x="1" y="621"/>
                  </a:cubicBezTo>
                  <a:cubicBezTo>
                    <a:pt x="1" y="847"/>
                    <a:pt x="183" y="1035"/>
                    <a:pt x="414" y="1035"/>
                  </a:cubicBezTo>
                  <a:lnTo>
                    <a:pt x="2065" y="2479"/>
                  </a:lnTo>
                  <a:lnTo>
                    <a:pt x="2430" y="1199"/>
                  </a:lnTo>
                  <a:cubicBezTo>
                    <a:pt x="2459" y="1088"/>
                    <a:pt x="2474" y="973"/>
                    <a:pt x="2474" y="857"/>
                  </a:cubicBezTo>
                  <a:lnTo>
                    <a:pt x="24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4"/>
            <p:cNvSpPr/>
            <p:nvPr/>
          </p:nvSpPr>
          <p:spPr>
            <a:xfrm>
              <a:off x="1854321" y="2098716"/>
              <a:ext cx="36826" cy="36826"/>
            </a:xfrm>
            <a:custGeom>
              <a:avLst/>
              <a:gdLst/>
              <a:ahLst/>
              <a:cxnLst/>
              <a:rect l="l" t="t" r="r" b="b"/>
              <a:pathLst>
                <a:path w="1242" h="1242" extrusionOk="0">
                  <a:moveTo>
                    <a:pt x="1" y="0"/>
                  </a:moveTo>
                  <a:lnTo>
                    <a:pt x="1" y="1242"/>
                  </a:lnTo>
                  <a:lnTo>
                    <a:pt x="1242" y="1242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4"/>
            <p:cNvSpPr/>
            <p:nvPr/>
          </p:nvSpPr>
          <p:spPr>
            <a:xfrm>
              <a:off x="1811536" y="2113541"/>
              <a:ext cx="122277" cy="95355"/>
            </a:xfrm>
            <a:custGeom>
              <a:avLst/>
              <a:gdLst/>
              <a:ahLst/>
              <a:cxnLst/>
              <a:rect l="l" t="t" r="r" b="b"/>
              <a:pathLst>
                <a:path w="4124" h="3216" extrusionOk="0">
                  <a:moveTo>
                    <a:pt x="1444" y="1"/>
                  </a:moveTo>
                  <a:lnTo>
                    <a:pt x="448" y="290"/>
                  </a:lnTo>
                  <a:cubicBezTo>
                    <a:pt x="183" y="362"/>
                    <a:pt x="0" y="607"/>
                    <a:pt x="0" y="881"/>
                  </a:cubicBezTo>
                  <a:lnTo>
                    <a:pt x="0" y="3215"/>
                  </a:lnTo>
                  <a:lnTo>
                    <a:pt x="4124" y="3215"/>
                  </a:lnTo>
                  <a:lnTo>
                    <a:pt x="4124" y="881"/>
                  </a:lnTo>
                  <a:cubicBezTo>
                    <a:pt x="4124" y="607"/>
                    <a:pt x="3941" y="362"/>
                    <a:pt x="3676" y="290"/>
                  </a:cubicBezTo>
                  <a:lnTo>
                    <a:pt x="2680" y="1"/>
                  </a:lnTo>
                  <a:lnTo>
                    <a:pt x="2440" y="294"/>
                  </a:lnTo>
                  <a:cubicBezTo>
                    <a:pt x="2341" y="410"/>
                    <a:pt x="2203" y="468"/>
                    <a:pt x="2064" y="468"/>
                  </a:cubicBezTo>
                  <a:cubicBezTo>
                    <a:pt x="1926" y="468"/>
                    <a:pt x="1788" y="410"/>
                    <a:pt x="1689" y="294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4"/>
            <p:cNvSpPr/>
            <p:nvPr/>
          </p:nvSpPr>
          <p:spPr>
            <a:xfrm>
              <a:off x="1835908" y="2037666"/>
              <a:ext cx="73651" cy="67217"/>
            </a:xfrm>
            <a:custGeom>
              <a:avLst/>
              <a:gdLst/>
              <a:ahLst/>
              <a:cxnLst/>
              <a:rect l="l" t="t" r="r" b="b"/>
              <a:pathLst>
                <a:path w="2484" h="2267" extrusionOk="0">
                  <a:moveTo>
                    <a:pt x="800" y="0"/>
                  </a:moveTo>
                  <a:cubicBezTo>
                    <a:pt x="684" y="0"/>
                    <a:pt x="578" y="43"/>
                    <a:pt x="496" y="120"/>
                  </a:cubicBezTo>
                  <a:lnTo>
                    <a:pt x="294" y="327"/>
                  </a:lnTo>
                  <a:cubicBezTo>
                    <a:pt x="107" y="510"/>
                    <a:pt x="1" y="765"/>
                    <a:pt x="6" y="1030"/>
                  </a:cubicBezTo>
                  <a:cubicBezTo>
                    <a:pt x="6" y="1713"/>
                    <a:pt x="559" y="2266"/>
                    <a:pt x="1242" y="2266"/>
                  </a:cubicBezTo>
                  <a:cubicBezTo>
                    <a:pt x="1245" y="2266"/>
                    <a:pt x="1248" y="2266"/>
                    <a:pt x="1251" y="2266"/>
                  </a:cubicBezTo>
                  <a:cubicBezTo>
                    <a:pt x="1930" y="2266"/>
                    <a:pt x="2484" y="1710"/>
                    <a:pt x="2484" y="1030"/>
                  </a:cubicBezTo>
                  <a:lnTo>
                    <a:pt x="2484" y="770"/>
                  </a:lnTo>
                  <a:cubicBezTo>
                    <a:pt x="2484" y="659"/>
                    <a:pt x="2440" y="553"/>
                    <a:pt x="2363" y="476"/>
                  </a:cubicBezTo>
                  <a:cubicBezTo>
                    <a:pt x="2041" y="164"/>
                    <a:pt x="1459" y="24"/>
                    <a:pt x="8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4"/>
            <p:cNvSpPr/>
            <p:nvPr/>
          </p:nvSpPr>
          <p:spPr>
            <a:xfrm>
              <a:off x="1811536" y="2129108"/>
              <a:ext cx="24550" cy="79789"/>
            </a:xfrm>
            <a:custGeom>
              <a:avLst/>
              <a:gdLst/>
              <a:ahLst/>
              <a:cxnLst/>
              <a:rect l="l" t="t" r="r" b="b"/>
              <a:pathLst>
                <a:path w="828" h="2691" extrusionOk="0">
                  <a:moveTo>
                    <a:pt x="116" y="0"/>
                  </a:moveTo>
                  <a:cubicBezTo>
                    <a:pt x="39" y="106"/>
                    <a:pt x="0" y="231"/>
                    <a:pt x="0" y="356"/>
                  </a:cubicBezTo>
                  <a:lnTo>
                    <a:pt x="0" y="2690"/>
                  </a:lnTo>
                  <a:lnTo>
                    <a:pt x="828" y="2690"/>
                  </a:lnTo>
                  <a:lnTo>
                    <a:pt x="828" y="972"/>
                  </a:lnTo>
                  <a:cubicBezTo>
                    <a:pt x="828" y="809"/>
                    <a:pt x="760" y="650"/>
                    <a:pt x="645" y="534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4"/>
            <p:cNvSpPr/>
            <p:nvPr/>
          </p:nvSpPr>
          <p:spPr>
            <a:xfrm>
              <a:off x="1909381" y="2129108"/>
              <a:ext cx="24580" cy="79789"/>
            </a:xfrm>
            <a:custGeom>
              <a:avLst/>
              <a:gdLst/>
              <a:ahLst/>
              <a:cxnLst/>
              <a:rect l="l" t="t" r="r" b="b"/>
              <a:pathLst>
                <a:path w="829" h="2691" extrusionOk="0">
                  <a:moveTo>
                    <a:pt x="713" y="0"/>
                  </a:moveTo>
                  <a:lnTo>
                    <a:pt x="184" y="534"/>
                  </a:lnTo>
                  <a:cubicBezTo>
                    <a:pt x="68" y="650"/>
                    <a:pt x="1" y="809"/>
                    <a:pt x="1" y="972"/>
                  </a:cubicBezTo>
                  <a:lnTo>
                    <a:pt x="1" y="2690"/>
                  </a:lnTo>
                  <a:lnTo>
                    <a:pt x="829" y="2690"/>
                  </a:lnTo>
                  <a:lnTo>
                    <a:pt x="829" y="356"/>
                  </a:lnTo>
                  <a:cubicBezTo>
                    <a:pt x="824" y="231"/>
                    <a:pt x="785" y="106"/>
                    <a:pt x="7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4"/>
            <p:cNvSpPr/>
            <p:nvPr/>
          </p:nvSpPr>
          <p:spPr>
            <a:xfrm>
              <a:off x="1682972" y="1896976"/>
              <a:ext cx="379404" cy="379107"/>
            </a:xfrm>
            <a:custGeom>
              <a:avLst/>
              <a:gdLst/>
              <a:ahLst/>
              <a:cxnLst/>
              <a:rect l="l" t="t" r="r" b="b"/>
              <a:pathLst>
                <a:path w="12796" h="12786" extrusionOk="0">
                  <a:moveTo>
                    <a:pt x="6403" y="2474"/>
                  </a:moveTo>
                  <a:cubicBezTo>
                    <a:pt x="6907" y="2474"/>
                    <a:pt x="7416" y="2572"/>
                    <a:pt x="7902" y="2772"/>
                  </a:cubicBezTo>
                  <a:cubicBezTo>
                    <a:pt x="9364" y="3379"/>
                    <a:pt x="10322" y="4808"/>
                    <a:pt x="10322" y="6395"/>
                  </a:cubicBezTo>
                  <a:cubicBezTo>
                    <a:pt x="10322" y="8561"/>
                    <a:pt x="8566" y="10312"/>
                    <a:pt x="6400" y="10312"/>
                  </a:cubicBezTo>
                  <a:cubicBezTo>
                    <a:pt x="4812" y="10312"/>
                    <a:pt x="3383" y="9360"/>
                    <a:pt x="2777" y="7892"/>
                  </a:cubicBezTo>
                  <a:cubicBezTo>
                    <a:pt x="2171" y="6429"/>
                    <a:pt x="2508" y="4745"/>
                    <a:pt x="3629" y="3624"/>
                  </a:cubicBezTo>
                  <a:cubicBezTo>
                    <a:pt x="4379" y="2873"/>
                    <a:pt x="5382" y="2474"/>
                    <a:pt x="6403" y="2474"/>
                  </a:cubicBezTo>
                  <a:close/>
                  <a:moveTo>
                    <a:pt x="5573" y="1"/>
                  </a:moveTo>
                  <a:cubicBezTo>
                    <a:pt x="5457" y="1"/>
                    <a:pt x="5366" y="92"/>
                    <a:pt x="5366" y="208"/>
                  </a:cubicBezTo>
                  <a:lnTo>
                    <a:pt x="5366" y="751"/>
                  </a:lnTo>
                  <a:cubicBezTo>
                    <a:pt x="5366" y="852"/>
                    <a:pt x="5298" y="934"/>
                    <a:pt x="5202" y="953"/>
                  </a:cubicBezTo>
                  <a:cubicBezTo>
                    <a:pt x="4562" y="1093"/>
                    <a:pt x="3951" y="1348"/>
                    <a:pt x="3398" y="1704"/>
                  </a:cubicBezTo>
                  <a:cubicBezTo>
                    <a:pt x="3363" y="1726"/>
                    <a:pt x="3324" y="1738"/>
                    <a:pt x="3286" y="1738"/>
                  </a:cubicBezTo>
                  <a:cubicBezTo>
                    <a:pt x="3233" y="1738"/>
                    <a:pt x="3182" y="1717"/>
                    <a:pt x="3143" y="1675"/>
                  </a:cubicBezTo>
                  <a:lnTo>
                    <a:pt x="2753" y="1290"/>
                  </a:lnTo>
                  <a:cubicBezTo>
                    <a:pt x="2712" y="1249"/>
                    <a:pt x="2659" y="1229"/>
                    <a:pt x="2606" y="1229"/>
                  </a:cubicBezTo>
                  <a:cubicBezTo>
                    <a:pt x="2553" y="1229"/>
                    <a:pt x="2500" y="1249"/>
                    <a:pt x="2459" y="1290"/>
                  </a:cubicBezTo>
                  <a:lnTo>
                    <a:pt x="1290" y="2455"/>
                  </a:lnTo>
                  <a:cubicBezTo>
                    <a:pt x="1213" y="2532"/>
                    <a:pt x="1213" y="2666"/>
                    <a:pt x="1290" y="2743"/>
                  </a:cubicBezTo>
                  <a:lnTo>
                    <a:pt x="1680" y="3133"/>
                  </a:lnTo>
                  <a:cubicBezTo>
                    <a:pt x="1747" y="3201"/>
                    <a:pt x="1762" y="3311"/>
                    <a:pt x="1704" y="3393"/>
                  </a:cubicBezTo>
                  <a:cubicBezTo>
                    <a:pt x="1353" y="3942"/>
                    <a:pt x="1098" y="4553"/>
                    <a:pt x="958" y="5197"/>
                  </a:cubicBezTo>
                  <a:cubicBezTo>
                    <a:pt x="939" y="5289"/>
                    <a:pt x="857" y="5361"/>
                    <a:pt x="756" y="5361"/>
                  </a:cubicBezTo>
                  <a:lnTo>
                    <a:pt x="208" y="5361"/>
                  </a:lnTo>
                  <a:cubicBezTo>
                    <a:pt x="97" y="5361"/>
                    <a:pt x="1" y="5452"/>
                    <a:pt x="1" y="5568"/>
                  </a:cubicBezTo>
                  <a:lnTo>
                    <a:pt x="1" y="7218"/>
                  </a:lnTo>
                  <a:cubicBezTo>
                    <a:pt x="1" y="7329"/>
                    <a:pt x="97" y="7425"/>
                    <a:pt x="208" y="7425"/>
                  </a:cubicBezTo>
                  <a:lnTo>
                    <a:pt x="756" y="7425"/>
                  </a:lnTo>
                  <a:cubicBezTo>
                    <a:pt x="857" y="7425"/>
                    <a:pt x="939" y="7493"/>
                    <a:pt x="958" y="7589"/>
                  </a:cubicBezTo>
                  <a:cubicBezTo>
                    <a:pt x="1098" y="8229"/>
                    <a:pt x="1353" y="8840"/>
                    <a:pt x="1704" y="9393"/>
                  </a:cubicBezTo>
                  <a:cubicBezTo>
                    <a:pt x="1762" y="9475"/>
                    <a:pt x="1747" y="9581"/>
                    <a:pt x="1680" y="9648"/>
                  </a:cubicBezTo>
                  <a:lnTo>
                    <a:pt x="1290" y="10038"/>
                  </a:lnTo>
                  <a:cubicBezTo>
                    <a:pt x="1213" y="10120"/>
                    <a:pt x="1213" y="10250"/>
                    <a:pt x="1290" y="10331"/>
                  </a:cubicBezTo>
                  <a:lnTo>
                    <a:pt x="2459" y="11496"/>
                  </a:lnTo>
                  <a:cubicBezTo>
                    <a:pt x="2500" y="11537"/>
                    <a:pt x="2553" y="11557"/>
                    <a:pt x="2606" y="11557"/>
                  </a:cubicBezTo>
                  <a:cubicBezTo>
                    <a:pt x="2659" y="11557"/>
                    <a:pt x="2712" y="11537"/>
                    <a:pt x="2753" y="11496"/>
                  </a:cubicBezTo>
                  <a:lnTo>
                    <a:pt x="3138" y="11111"/>
                  </a:lnTo>
                  <a:cubicBezTo>
                    <a:pt x="3180" y="11069"/>
                    <a:pt x="3232" y="11049"/>
                    <a:pt x="3285" y="11049"/>
                  </a:cubicBezTo>
                  <a:cubicBezTo>
                    <a:pt x="3324" y="11049"/>
                    <a:pt x="3363" y="11060"/>
                    <a:pt x="3398" y="11082"/>
                  </a:cubicBezTo>
                  <a:cubicBezTo>
                    <a:pt x="3951" y="11438"/>
                    <a:pt x="4562" y="11693"/>
                    <a:pt x="5202" y="11833"/>
                  </a:cubicBezTo>
                  <a:cubicBezTo>
                    <a:pt x="5298" y="11852"/>
                    <a:pt x="5366" y="11934"/>
                    <a:pt x="5366" y="12030"/>
                  </a:cubicBezTo>
                  <a:lnTo>
                    <a:pt x="5366" y="12579"/>
                  </a:lnTo>
                  <a:cubicBezTo>
                    <a:pt x="5366" y="12694"/>
                    <a:pt x="5457" y="12785"/>
                    <a:pt x="5573" y="12785"/>
                  </a:cubicBezTo>
                  <a:lnTo>
                    <a:pt x="7223" y="12785"/>
                  </a:lnTo>
                  <a:cubicBezTo>
                    <a:pt x="7339" y="12785"/>
                    <a:pt x="7430" y="12694"/>
                    <a:pt x="7430" y="12579"/>
                  </a:cubicBezTo>
                  <a:lnTo>
                    <a:pt x="7430" y="12030"/>
                  </a:lnTo>
                  <a:cubicBezTo>
                    <a:pt x="7430" y="11934"/>
                    <a:pt x="7497" y="11852"/>
                    <a:pt x="7594" y="11833"/>
                  </a:cubicBezTo>
                  <a:cubicBezTo>
                    <a:pt x="8234" y="11693"/>
                    <a:pt x="8845" y="11438"/>
                    <a:pt x="9398" y="11082"/>
                  </a:cubicBezTo>
                  <a:cubicBezTo>
                    <a:pt x="9433" y="11060"/>
                    <a:pt x="9472" y="11049"/>
                    <a:pt x="9510" y="11049"/>
                  </a:cubicBezTo>
                  <a:cubicBezTo>
                    <a:pt x="9563" y="11049"/>
                    <a:pt x="9616" y="11069"/>
                    <a:pt x="9658" y="11111"/>
                  </a:cubicBezTo>
                  <a:lnTo>
                    <a:pt x="10043" y="11496"/>
                  </a:lnTo>
                  <a:cubicBezTo>
                    <a:pt x="10084" y="11537"/>
                    <a:pt x="10137" y="11557"/>
                    <a:pt x="10190" y="11557"/>
                  </a:cubicBezTo>
                  <a:cubicBezTo>
                    <a:pt x="10242" y="11557"/>
                    <a:pt x="10295" y="11537"/>
                    <a:pt x="10336" y="11496"/>
                  </a:cubicBezTo>
                  <a:lnTo>
                    <a:pt x="11506" y="10331"/>
                  </a:lnTo>
                  <a:cubicBezTo>
                    <a:pt x="11583" y="10250"/>
                    <a:pt x="11583" y="10120"/>
                    <a:pt x="11506" y="10038"/>
                  </a:cubicBezTo>
                  <a:lnTo>
                    <a:pt x="11116" y="9648"/>
                  </a:lnTo>
                  <a:cubicBezTo>
                    <a:pt x="11048" y="9581"/>
                    <a:pt x="11039" y="9475"/>
                    <a:pt x="11092" y="9393"/>
                  </a:cubicBezTo>
                  <a:cubicBezTo>
                    <a:pt x="11443" y="8840"/>
                    <a:pt x="11698" y="8229"/>
                    <a:pt x="11838" y="7589"/>
                  </a:cubicBezTo>
                  <a:cubicBezTo>
                    <a:pt x="11857" y="7493"/>
                    <a:pt x="11943" y="7425"/>
                    <a:pt x="12040" y="7425"/>
                  </a:cubicBezTo>
                  <a:lnTo>
                    <a:pt x="12588" y="7425"/>
                  </a:lnTo>
                  <a:cubicBezTo>
                    <a:pt x="12699" y="7425"/>
                    <a:pt x="12795" y="7329"/>
                    <a:pt x="12795" y="7218"/>
                  </a:cubicBezTo>
                  <a:lnTo>
                    <a:pt x="12795" y="5568"/>
                  </a:lnTo>
                  <a:cubicBezTo>
                    <a:pt x="12795" y="5457"/>
                    <a:pt x="12704" y="5361"/>
                    <a:pt x="12588" y="5361"/>
                  </a:cubicBezTo>
                  <a:lnTo>
                    <a:pt x="12040" y="5361"/>
                  </a:lnTo>
                  <a:cubicBezTo>
                    <a:pt x="11943" y="5361"/>
                    <a:pt x="11862" y="5294"/>
                    <a:pt x="11842" y="5197"/>
                  </a:cubicBezTo>
                  <a:cubicBezTo>
                    <a:pt x="11698" y="4557"/>
                    <a:pt x="11448" y="3946"/>
                    <a:pt x="11092" y="3393"/>
                  </a:cubicBezTo>
                  <a:cubicBezTo>
                    <a:pt x="11039" y="3311"/>
                    <a:pt x="11048" y="3205"/>
                    <a:pt x="11121" y="3133"/>
                  </a:cubicBezTo>
                  <a:lnTo>
                    <a:pt x="11506" y="2748"/>
                  </a:lnTo>
                  <a:cubicBezTo>
                    <a:pt x="11587" y="2666"/>
                    <a:pt x="11587" y="2536"/>
                    <a:pt x="11506" y="2455"/>
                  </a:cubicBezTo>
                  <a:lnTo>
                    <a:pt x="10341" y="1290"/>
                  </a:lnTo>
                  <a:cubicBezTo>
                    <a:pt x="10300" y="1249"/>
                    <a:pt x="10247" y="1229"/>
                    <a:pt x="10194" y="1229"/>
                  </a:cubicBezTo>
                  <a:cubicBezTo>
                    <a:pt x="10141" y="1229"/>
                    <a:pt x="10088" y="1249"/>
                    <a:pt x="10048" y="1290"/>
                  </a:cubicBezTo>
                  <a:lnTo>
                    <a:pt x="9658" y="1675"/>
                  </a:lnTo>
                  <a:cubicBezTo>
                    <a:pt x="9618" y="1715"/>
                    <a:pt x="9565" y="1736"/>
                    <a:pt x="9511" y="1736"/>
                  </a:cubicBezTo>
                  <a:cubicBezTo>
                    <a:pt x="9474" y="1736"/>
                    <a:pt x="9436" y="1726"/>
                    <a:pt x="9403" y="1704"/>
                  </a:cubicBezTo>
                  <a:cubicBezTo>
                    <a:pt x="8849" y="1348"/>
                    <a:pt x="8238" y="1093"/>
                    <a:pt x="7598" y="953"/>
                  </a:cubicBezTo>
                  <a:cubicBezTo>
                    <a:pt x="7502" y="934"/>
                    <a:pt x="7435" y="852"/>
                    <a:pt x="7430" y="751"/>
                  </a:cubicBezTo>
                  <a:lnTo>
                    <a:pt x="7430" y="208"/>
                  </a:lnTo>
                  <a:cubicBezTo>
                    <a:pt x="7430" y="92"/>
                    <a:pt x="7339" y="1"/>
                    <a:pt x="72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4"/>
            <p:cNvSpPr/>
            <p:nvPr/>
          </p:nvSpPr>
          <p:spPr>
            <a:xfrm>
              <a:off x="1677279" y="1891283"/>
              <a:ext cx="390938" cy="390641"/>
            </a:xfrm>
            <a:custGeom>
              <a:avLst/>
              <a:gdLst/>
              <a:ahLst/>
              <a:cxnLst/>
              <a:rect l="l" t="t" r="r" b="b"/>
              <a:pathLst>
                <a:path w="13185" h="13175" extrusionOk="0">
                  <a:moveTo>
                    <a:pt x="7420" y="385"/>
                  </a:moveTo>
                  <a:cubicBezTo>
                    <a:pt x="7425" y="385"/>
                    <a:pt x="7430" y="390"/>
                    <a:pt x="7430" y="400"/>
                  </a:cubicBezTo>
                  <a:lnTo>
                    <a:pt x="7430" y="943"/>
                  </a:lnTo>
                  <a:cubicBezTo>
                    <a:pt x="7430" y="1136"/>
                    <a:pt x="7564" y="1295"/>
                    <a:pt x="7747" y="1333"/>
                  </a:cubicBezTo>
                  <a:cubicBezTo>
                    <a:pt x="8368" y="1468"/>
                    <a:pt x="8960" y="1713"/>
                    <a:pt x="9494" y="2055"/>
                  </a:cubicBezTo>
                  <a:cubicBezTo>
                    <a:pt x="9559" y="2100"/>
                    <a:pt x="9635" y="2121"/>
                    <a:pt x="9710" y="2121"/>
                  </a:cubicBezTo>
                  <a:cubicBezTo>
                    <a:pt x="9813" y="2121"/>
                    <a:pt x="9915" y="2082"/>
                    <a:pt x="9989" y="2007"/>
                  </a:cubicBezTo>
                  <a:lnTo>
                    <a:pt x="10379" y="1617"/>
                  </a:lnTo>
                  <a:cubicBezTo>
                    <a:pt x="10382" y="1615"/>
                    <a:pt x="10385" y="1613"/>
                    <a:pt x="10389" y="1613"/>
                  </a:cubicBezTo>
                  <a:cubicBezTo>
                    <a:pt x="10392" y="1613"/>
                    <a:pt x="10396" y="1615"/>
                    <a:pt x="10398" y="1617"/>
                  </a:cubicBezTo>
                  <a:lnTo>
                    <a:pt x="11563" y="2786"/>
                  </a:lnTo>
                  <a:cubicBezTo>
                    <a:pt x="11568" y="2791"/>
                    <a:pt x="11568" y="2796"/>
                    <a:pt x="11563" y="2805"/>
                  </a:cubicBezTo>
                  <a:lnTo>
                    <a:pt x="11178" y="3190"/>
                  </a:lnTo>
                  <a:cubicBezTo>
                    <a:pt x="11043" y="3325"/>
                    <a:pt x="11019" y="3532"/>
                    <a:pt x="11125" y="3691"/>
                  </a:cubicBezTo>
                  <a:cubicBezTo>
                    <a:pt x="11467" y="4225"/>
                    <a:pt x="11712" y="4812"/>
                    <a:pt x="11847" y="5433"/>
                  </a:cubicBezTo>
                  <a:cubicBezTo>
                    <a:pt x="11885" y="5620"/>
                    <a:pt x="12049" y="5750"/>
                    <a:pt x="12236" y="5750"/>
                  </a:cubicBezTo>
                  <a:lnTo>
                    <a:pt x="12785" y="5750"/>
                  </a:lnTo>
                  <a:cubicBezTo>
                    <a:pt x="12790" y="5750"/>
                    <a:pt x="12799" y="5755"/>
                    <a:pt x="12799" y="5765"/>
                  </a:cubicBezTo>
                  <a:lnTo>
                    <a:pt x="12799" y="7415"/>
                  </a:lnTo>
                  <a:lnTo>
                    <a:pt x="12795" y="7410"/>
                  </a:lnTo>
                  <a:cubicBezTo>
                    <a:pt x="12795" y="7420"/>
                    <a:pt x="12790" y="7425"/>
                    <a:pt x="12780" y="7425"/>
                  </a:cubicBezTo>
                  <a:lnTo>
                    <a:pt x="12232" y="7425"/>
                  </a:lnTo>
                  <a:cubicBezTo>
                    <a:pt x="12044" y="7425"/>
                    <a:pt x="11880" y="7555"/>
                    <a:pt x="11842" y="7742"/>
                  </a:cubicBezTo>
                  <a:cubicBezTo>
                    <a:pt x="11707" y="8358"/>
                    <a:pt x="11467" y="8950"/>
                    <a:pt x="11120" y="9484"/>
                  </a:cubicBezTo>
                  <a:cubicBezTo>
                    <a:pt x="11019" y="9643"/>
                    <a:pt x="11038" y="9850"/>
                    <a:pt x="11173" y="9985"/>
                  </a:cubicBezTo>
                  <a:lnTo>
                    <a:pt x="11563" y="10370"/>
                  </a:lnTo>
                  <a:cubicBezTo>
                    <a:pt x="11568" y="10374"/>
                    <a:pt x="11568" y="10384"/>
                    <a:pt x="11563" y="10389"/>
                  </a:cubicBezTo>
                  <a:lnTo>
                    <a:pt x="10398" y="11558"/>
                  </a:lnTo>
                  <a:cubicBezTo>
                    <a:pt x="10394" y="11560"/>
                    <a:pt x="10390" y="11562"/>
                    <a:pt x="10387" y="11562"/>
                  </a:cubicBezTo>
                  <a:cubicBezTo>
                    <a:pt x="10384" y="11562"/>
                    <a:pt x="10382" y="11560"/>
                    <a:pt x="10379" y="11558"/>
                  </a:cubicBezTo>
                  <a:lnTo>
                    <a:pt x="9989" y="11168"/>
                  </a:lnTo>
                  <a:cubicBezTo>
                    <a:pt x="9912" y="11091"/>
                    <a:pt x="9810" y="11051"/>
                    <a:pt x="9707" y="11051"/>
                  </a:cubicBezTo>
                  <a:cubicBezTo>
                    <a:pt x="9632" y="11051"/>
                    <a:pt x="9556" y="11073"/>
                    <a:pt x="9489" y="11115"/>
                  </a:cubicBezTo>
                  <a:cubicBezTo>
                    <a:pt x="8955" y="11457"/>
                    <a:pt x="8368" y="11702"/>
                    <a:pt x="7747" y="11837"/>
                  </a:cubicBezTo>
                  <a:cubicBezTo>
                    <a:pt x="7564" y="11876"/>
                    <a:pt x="7430" y="12039"/>
                    <a:pt x="7430" y="12227"/>
                  </a:cubicBezTo>
                  <a:lnTo>
                    <a:pt x="7430" y="12775"/>
                  </a:lnTo>
                  <a:cubicBezTo>
                    <a:pt x="7430" y="12785"/>
                    <a:pt x="7425" y="12790"/>
                    <a:pt x="7415" y="12790"/>
                  </a:cubicBezTo>
                  <a:lnTo>
                    <a:pt x="5765" y="12790"/>
                  </a:lnTo>
                  <a:cubicBezTo>
                    <a:pt x="5755" y="12790"/>
                    <a:pt x="5750" y="12785"/>
                    <a:pt x="5750" y="12775"/>
                  </a:cubicBezTo>
                  <a:lnTo>
                    <a:pt x="5750" y="12227"/>
                  </a:lnTo>
                  <a:cubicBezTo>
                    <a:pt x="5750" y="12039"/>
                    <a:pt x="5620" y="11876"/>
                    <a:pt x="5437" y="11837"/>
                  </a:cubicBezTo>
                  <a:cubicBezTo>
                    <a:pt x="4817" y="11702"/>
                    <a:pt x="4225" y="11457"/>
                    <a:pt x="3691" y="11115"/>
                  </a:cubicBezTo>
                  <a:cubicBezTo>
                    <a:pt x="3628" y="11072"/>
                    <a:pt x="3551" y="11053"/>
                    <a:pt x="3474" y="11053"/>
                  </a:cubicBezTo>
                  <a:cubicBezTo>
                    <a:pt x="3368" y="11053"/>
                    <a:pt x="3267" y="11091"/>
                    <a:pt x="3190" y="11168"/>
                  </a:cubicBezTo>
                  <a:lnTo>
                    <a:pt x="2805" y="11558"/>
                  </a:lnTo>
                  <a:cubicBezTo>
                    <a:pt x="2803" y="11560"/>
                    <a:pt x="2799" y="11562"/>
                    <a:pt x="2796" y="11562"/>
                  </a:cubicBezTo>
                  <a:cubicBezTo>
                    <a:pt x="2792" y="11562"/>
                    <a:pt x="2789" y="11560"/>
                    <a:pt x="2786" y="11558"/>
                  </a:cubicBezTo>
                  <a:lnTo>
                    <a:pt x="1617" y="10389"/>
                  </a:lnTo>
                  <a:cubicBezTo>
                    <a:pt x="1612" y="10384"/>
                    <a:pt x="1612" y="10374"/>
                    <a:pt x="1617" y="10370"/>
                  </a:cubicBezTo>
                  <a:lnTo>
                    <a:pt x="2007" y="9985"/>
                  </a:lnTo>
                  <a:cubicBezTo>
                    <a:pt x="2141" y="9850"/>
                    <a:pt x="2161" y="9643"/>
                    <a:pt x="2060" y="9484"/>
                  </a:cubicBezTo>
                  <a:cubicBezTo>
                    <a:pt x="1718" y="8950"/>
                    <a:pt x="1473" y="8358"/>
                    <a:pt x="1338" y="7737"/>
                  </a:cubicBezTo>
                  <a:cubicBezTo>
                    <a:pt x="1299" y="7555"/>
                    <a:pt x="1136" y="7425"/>
                    <a:pt x="948" y="7425"/>
                  </a:cubicBezTo>
                  <a:lnTo>
                    <a:pt x="400" y="7425"/>
                  </a:lnTo>
                  <a:cubicBezTo>
                    <a:pt x="390" y="7425"/>
                    <a:pt x="385" y="7420"/>
                    <a:pt x="385" y="7410"/>
                  </a:cubicBezTo>
                  <a:lnTo>
                    <a:pt x="385" y="5760"/>
                  </a:lnTo>
                  <a:cubicBezTo>
                    <a:pt x="385" y="5750"/>
                    <a:pt x="390" y="5745"/>
                    <a:pt x="400" y="5745"/>
                  </a:cubicBezTo>
                  <a:lnTo>
                    <a:pt x="948" y="5745"/>
                  </a:lnTo>
                  <a:cubicBezTo>
                    <a:pt x="1136" y="5745"/>
                    <a:pt x="1299" y="5616"/>
                    <a:pt x="1338" y="5433"/>
                  </a:cubicBezTo>
                  <a:cubicBezTo>
                    <a:pt x="1473" y="4812"/>
                    <a:pt x="1718" y="4220"/>
                    <a:pt x="2060" y="3686"/>
                  </a:cubicBezTo>
                  <a:cubicBezTo>
                    <a:pt x="2161" y="3527"/>
                    <a:pt x="2141" y="3320"/>
                    <a:pt x="2007" y="3190"/>
                  </a:cubicBezTo>
                  <a:lnTo>
                    <a:pt x="1622" y="2805"/>
                  </a:lnTo>
                  <a:cubicBezTo>
                    <a:pt x="1617" y="2796"/>
                    <a:pt x="1617" y="2791"/>
                    <a:pt x="1622" y="2786"/>
                  </a:cubicBezTo>
                  <a:lnTo>
                    <a:pt x="2791" y="1617"/>
                  </a:lnTo>
                  <a:cubicBezTo>
                    <a:pt x="2793" y="1615"/>
                    <a:pt x="2796" y="1613"/>
                    <a:pt x="2798" y="1613"/>
                  </a:cubicBezTo>
                  <a:cubicBezTo>
                    <a:pt x="2801" y="1613"/>
                    <a:pt x="2803" y="1615"/>
                    <a:pt x="2805" y="1617"/>
                  </a:cubicBezTo>
                  <a:lnTo>
                    <a:pt x="3195" y="2007"/>
                  </a:lnTo>
                  <a:cubicBezTo>
                    <a:pt x="3273" y="2082"/>
                    <a:pt x="3374" y="2121"/>
                    <a:pt x="3477" y="2121"/>
                  </a:cubicBezTo>
                  <a:cubicBezTo>
                    <a:pt x="3552" y="2121"/>
                    <a:pt x="3628" y="2100"/>
                    <a:pt x="3696" y="2055"/>
                  </a:cubicBezTo>
                  <a:cubicBezTo>
                    <a:pt x="4230" y="1713"/>
                    <a:pt x="4817" y="1468"/>
                    <a:pt x="5437" y="1333"/>
                  </a:cubicBezTo>
                  <a:cubicBezTo>
                    <a:pt x="5620" y="1295"/>
                    <a:pt x="5755" y="1136"/>
                    <a:pt x="5755" y="948"/>
                  </a:cubicBezTo>
                  <a:lnTo>
                    <a:pt x="5755" y="400"/>
                  </a:lnTo>
                  <a:cubicBezTo>
                    <a:pt x="5755" y="390"/>
                    <a:pt x="5760" y="385"/>
                    <a:pt x="5769" y="385"/>
                  </a:cubicBezTo>
                  <a:close/>
                  <a:moveTo>
                    <a:pt x="5765" y="0"/>
                  </a:moveTo>
                  <a:cubicBezTo>
                    <a:pt x="5543" y="0"/>
                    <a:pt x="5365" y="178"/>
                    <a:pt x="5365" y="400"/>
                  </a:cubicBezTo>
                  <a:lnTo>
                    <a:pt x="5365" y="943"/>
                  </a:lnTo>
                  <a:cubicBezTo>
                    <a:pt x="5365" y="953"/>
                    <a:pt x="5360" y="958"/>
                    <a:pt x="5356" y="958"/>
                  </a:cubicBezTo>
                  <a:cubicBezTo>
                    <a:pt x="4692" y="1102"/>
                    <a:pt x="4056" y="1367"/>
                    <a:pt x="3484" y="1732"/>
                  </a:cubicBezTo>
                  <a:cubicBezTo>
                    <a:pt x="3481" y="1735"/>
                    <a:pt x="3479" y="1736"/>
                    <a:pt x="3477" y="1736"/>
                  </a:cubicBezTo>
                  <a:cubicBezTo>
                    <a:pt x="3474" y="1736"/>
                    <a:pt x="3472" y="1735"/>
                    <a:pt x="3469" y="1732"/>
                  </a:cubicBezTo>
                  <a:lnTo>
                    <a:pt x="3080" y="1343"/>
                  </a:lnTo>
                  <a:cubicBezTo>
                    <a:pt x="3003" y="1266"/>
                    <a:pt x="2900" y="1227"/>
                    <a:pt x="2798" y="1227"/>
                  </a:cubicBezTo>
                  <a:cubicBezTo>
                    <a:pt x="2696" y="1227"/>
                    <a:pt x="2594" y="1266"/>
                    <a:pt x="2517" y="1343"/>
                  </a:cubicBezTo>
                  <a:lnTo>
                    <a:pt x="1347" y="2512"/>
                  </a:lnTo>
                  <a:cubicBezTo>
                    <a:pt x="1193" y="2666"/>
                    <a:pt x="1193" y="2916"/>
                    <a:pt x="1347" y="3075"/>
                  </a:cubicBezTo>
                  <a:lnTo>
                    <a:pt x="1737" y="3465"/>
                  </a:lnTo>
                  <a:cubicBezTo>
                    <a:pt x="1737" y="3469"/>
                    <a:pt x="1737" y="3479"/>
                    <a:pt x="1737" y="3484"/>
                  </a:cubicBezTo>
                  <a:cubicBezTo>
                    <a:pt x="1367" y="4057"/>
                    <a:pt x="1107" y="4687"/>
                    <a:pt x="963" y="5351"/>
                  </a:cubicBezTo>
                  <a:cubicBezTo>
                    <a:pt x="963" y="5356"/>
                    <a:pt x="958" y="5365"/>
                    <a:pt x="948" y="5365"/>
                  </a:cubicBezTo>
                  <a:lnTo>
                    <a:pt x="400" y="5365"/>
                  </a:lnTo>
                  <a:cubicBezTo>
                    <a:pt x="178" y="5365"/>
                    <a:pt x="0" y="5543"/>
                    <a:pt x="0" y="5765"/>
                  </a:cubicBezTo>
                  <a:lnTo>
                    <a:pt x="0" y="7415"/>
                  </a:lnTo>
                  <a:cubicBezTo>
                    <a:pt x="0" y="7636"/>
                    <a:pt x="178" y="7814"/>
                    <a:pt x="400" y="7814"/>
                  </a:cubicBezTo>
                  <a:lnTo>
                    <a:pt x="948" y="7814"/>
                  </a:lnTo>
                  <a:cubicBezTo>
                    <a:pt x="958" y="7814"/>
                    <a:pt x="958" y="7819"/>
                    <a:pt x="963" y="7824"/>
                  </a:cubicBezTo>
                  <a:cubicBezTo>
                    <a:pt x="1107" y="8488"/>
                    <a:pt x="1367" y="9118"/>
                    <a:pt x="1737" y="9691"/>
                  </a:cubicBezTo>
                  <a:cubicBezTo>
                    <a:pt x="1737" y="9696"/>
                    <a:pt x="1737" y="9705"/>
                    <a:pt x="1737" y="9710"/>
                  </a:cubicBezTo>
                  <a:lnTo>
                    <a:pt x="1347" y="10095"/>
                  </a:lnTo>
                  <a:cubicBezTo>
                    <a:pt x="1193" y="10254"/>
                    <a:pt x="1193" y="10504"/>
                    <a:pt x="1347" y="10663"/>
                  </a:cubicBezTo>
                  <a:lnTo>
                    <a:pt x="2517" y="11827"/>
                  </a:lnTo>
                  <a:cubicBezTo>
                    <a:pt x="2594" y="11907"/>
                    <a:pt x="2696" y="11947"/>
                    <a:pt x="2798" y="11947"/>
                  </a:cubicBezTo>
                  <a:cubicBezTo>
                    <a:pt x="2900" y="11947"/>
                    <a:pt x="3003" y="11907"/>
                    <a:pt x="3080" y="11827"/>
                  </a:cubicBezTo>
                  <a:lnTo>
                    <a:pt x="3469" y="11443"/>
                  </a:lnTo>
                  <a:cubicBezTo>
                    <a:pt x="3472" y="11440"/>
                    <a:pt x="3475" y="11439"/>
                    <a:pt x="3479" y="11439"/>
                  </a:cubicBezTo>
                  <a:cubicBezTo>
                    <a:pt x="3483" y="11439"/>
                    <a:pt x="3486" y="11440"/>
                    <a:pt x="3489" y="11443"/>
                  </a:cubicBezTo>
                  <a:cubicBezTo>
                    <a:pt x="4061" y="11808"/>
                    <a:pt x="4692" y="12068"/>
                    <a:pt x="5356" y="12217"/>
                  </a:cubicBezTo>
                  <a:cubicBezTo>
                    <a:pt x="5360" y="12217"/>
                    <a:pt x="5370" y="12222"/>
                    <a:pt x="5370" y="12227"/>
                  </a:cubicBezTo>
                  <a:lnTo>
                    <a:pt x="5370" y="12775"/>
                  </a:lnTo>
                  <a:cubicBezTo>
                    <a:pt x="5370" y="12997"/>
                    <a:pt x="5548" y="13175"/>
                    <a:pt x="5769" y="13175"/>
                  </a:cubicBezTo>
                  <a:lnTo>
                    <a:pt x="7420" y="13175"/>
                  </a:lnTo>
                  <a:cubicBezTo>
                    <a:pt x="7641" y="13175"/>
                    <a:pt x="7819" y="12997"/>
                    <a:pt x="7819" y="12775"/>
                  </a:cubicBezTo>
                  <a:lnTo>
                    <a:pt x="7819" y="12227"/>
                  </a:lnTo>
                  <a:cubicBezTo>
                    <a:pt x="7819" y="12222"/>
                    <a:pt x="7824" y="12217"/>
                    <a:pt x="7829" y="12217"/>
                  </a:cubicBezTo>
                  <a:cubicBezTo>
                    <a:pt x="8493" y="12068"/>
                    <a:pt x="9128" y="11808"/>
                    <a:pt x="9701" y="11443"/>
                  </a:cubicBezTo>
                  <a:cubicBezTo>
                    <a:pt x="9703" y="11440"/>
                    <a:pt x="9705" y="11439"/>
                    <a:pt x="9708" y="11439"/>
                  </a:cubicBezTo>
                  <a:cubicBezTo>
                    <a:pt x="9710" y="11439"/>
                    <a:pt x="9713" y="11440"/>
                    <a:pt x="9715" y="11443"/>
                  </a:cubicBezTo>
                  <a:lnTo>
                    <a:pt x="10105" y="11827"/>
                  </a:lnTo>
                  <a:cubicBezTo>
                    <a:pt x="10182" y="11907"/>
                    <a:pt x="10284" y="11947"/>
                    <a:pt x="10386" y="11947"/>
                  </a:cubicBezTo>
                  <a:cubicBezTo>
                    <a:pt x="10489" y="11947"/>
                    <a:pt x="10591" y="11907"/>
                    <a:pt x="10668" y="11827"/>
                  </a:cubicBezTo>
                  <a:lnTo>
                    <a:pt x="11837" y="10663"/>
                  </a:lnTo>
                  <a:cubicBezTo>
                    <a:pt x="11991" y="10504"/>
                    <a:pt x="11991" y="10254"/>
                    <a:pt x="11837" y="10095"/>
                  </a:cubicBezTo>
                  <a:lnTo>
                    <a:pt x="11447" y="9710"/>
                  </a:lnTo>
                  <a:cubicBezTo>
                    <a:pt x="11447" y="9705"/>
                    <a:pt x="11447" y="9696"/>
                    <a:pt x="11447" y="9691"/>
                  </a:cubicBezTo>
                  <a:cubicBezTo>
                    <a:pt x="11818" y="9118"/>
                    <a:pt x="12078" y="8488"/>
                    <a:pt x="12222" y="7824"/>
                  </a:cubicBezTo>
                  <a:cubicBezTo>
                    <a:pt x="12222" y="7814"/>
                    <a:pt x="12227" y="7810"/>
                    <a:pt x="12236" y="7810"/>
                  </a:cubicBezTo>
                  <a:lnTo>
                    <a:pt x="12785" y="7810"/>
                  </a:lnTo>
                  <a:cubicBezTo>
                    <a:pt x="13006" y="7810"/>
                    <a:pt x="13184" y="7632"/>
                    <a:pt x="13184" y="7410"/>
                  </a:cubicBezTo>
                  <a:lnTo>
                    <a:pt x="13184" y="5760"/>
                  </a:lnTo>
                  <a:cubicBezTo>
                    <a:pt x="13184" y="5539"/>
                    <a:pt x="13002" y="5360"/>
                    <a:pt x="12780" y="5360"/>
                  </a:cubicBezTo>
                  <a:lnTo>
                    <a:pt x="12232" y="5360"/>
                  </a:lnTo>
                  <a:cubicBezTo>
                    <a:pt x="12227" y="5360"/>
                    <a:pt x="12222" y="5356"/>
                    <a:pt x="12222" y="5351"/>
                  </a:cubicBezTo>
                  <a:cubicBezTo>
                    <a:pt x="12078" y="4682"/>
                    <a:pt x="11813" y="4052"/>
                    <a:pt x="11447" y="3479"/>
                  </a:cubicBezTo>
                  <a:cubicBezTo>
                    <a:pt x="11443" y="3474"/>
                    <a:pt x="11443" y="3465"/>
                    <a:pt x="11447" y="3460"/>
                  </a:cubicBezTo>
                  <a:lnTo>
                    <a:pt x="11837" y="3075"/>
                  </a:lnTo>
                  <a:cubicBezTo>
                    <a:pt x="11991" y="2916"/>
                    <a:pt x="11991" y="2666"/>
                    <a:pt x="11837" y="2507"/>
                  </a:cubicBezTo>
                  <a:lnTo>
                    <a:pt x="10668" y="1343"/>
                  </a:lnTo>
                  <a:cubicBezTo>
                    <a:pt x="10588" y="1266"/>
                    <a:pt x="10486" y="1227"/>
                    <a:pt x="10385" y="1227"/>
                  </a:cubicBezTo>
                  <a:cubicBezTo>
                    <a:pt x="10283" y="1227"/>
                    <a:pt x="10182" y="1266"/>
                    <a:pt x="10105" y="1343"/>
                  </a:cubicBezTo>
                  <a:lnTo>
                    <a:pt x="9715" y="1732"/>
                  </a:lnTo>
                  <a:lnTo>
                    <a:pt x="9696" y="1732"/>
                  </a:lnTo>
                  <a:cubicBezTo>
                    <a:pt x="9123" y="1362"/>
                    <a:pt x="8493" y="1102"/>
                    <a:pt x="7829" y="958"/>
                  </a:cubicBezTo>
                  <a:cubicBezTo>
                    <a:pt x="7824" y="958"/>
                    <a:pt x="7814" y="953"/>
                    <a:pt x="7814" y="943"/>
                  </a:cubicBezTo>
                  <a:lnTo>
                    <a:pt x="7814" y="400"/>
                  </a:lnTo>
                  <a:cubicBezTo>
                    <a:pt x="7814" y="178"/>
                    <a:pt x="7636" y="0"/>
                    <a:pt x="7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4"/>
            <p:cNvSpPr/>
            <p:nvPr/>
          </p:nvSpPr>
          <p:spPr>
            <a:xfrm>
              <a:off x="1738626" y="1964579"/>
              <a:ext cx="216031" cy="201236"/>
            </a:xfrm>
            <a:custGeom>
              <a:avLst/>
              <a:gdLst/>
              <a:ahLst/>
              <a:cxnLst/>
              <a:rect l="l" t="t" r="r" b="b"/>
              <a:pathLst>
                <a:path w="7286" h="6787" extrusionOk="0">
                  <a:moveTo>
                    <a:pt x="4521" y="1"/>
                  </a:moveTo>
                  <a:cubicBezTo>
                    <a:pt x="3463" y="1"/>
                    <a:pt x="2410" y="406"/>
                    <a:pt x="1612" y="1204"/>
                  </a:cubicBezTo>
                  <a:cubicBezTo>
                    <a:pt x="125" y="2691"/>
                    <a:pt x="0" y="5063"/>
                    <a:pt x="1323" y="6699"/>
                  </a:cubicBezTo>
                  <a:cubicBezTo>
                    <a:pt x="1365" y="6761"/>
                    <a:pt x="1420" y="6786"/>
                    <a:pt x="1475" y="6786"/>
                  </a:cubicBezTo>
                  <a:cubicBezTo>
                    <a:pt x="1620" y="6786"/>
                    <a:pt x="1758" y="6606"/>
                    <a:pt x="1622" y="6459"/>
                  </a:cubicBezTo>
                  <a:cubicBezTo>
                    <a:pt x="1044" y="5747"/>
                    <a:pt x="751" y="4847"/>
                    <a:pt x="799" y="3928"/>
                  </a:cubicBezTo>
                  <a:cubicBezTo>
                    <a:pt x="871" y="2528"/>
                    <a:pt x="1718" y="1286"/>
                    <a:pt x="2998" y="714"/>
                  </a:cubicBezTo>
                  <a:cubicBezTo>
                    <a:pt x="3488" y="495"/>
                    <a:pt x="4008" y="388"/>
                    <a:pt x="4525" y="388"/>
                  </a:cubicBezTo>
                  <a:cubicBezTo>
                    <a:pt x="5363" y="388"/>
                    <a:pt x="6191" y="669"/>
                    <a:pt x="6867" y="1214"/>
                  </a:cubicBezTo>
                  <a:cubicBezTo>
                    <a:pt x="6909" y="1253"/>
                    <a:pt x="6954" y="1270"/>
                    <a:pt x="6997" y="1270"/>
                  </a:cubicBezTo>
                  <a:cubicBezTo>
                    <a:pt x="7158" y="1270"/>
                    <a:pt x="7286" y="1037"/>
                    <a:pt x="7107" y="916"/>
                  </a:cubicBezTo>
                  <a:cubicBezTo>
                    <a:pt x="6349" y="303"/>
                    <a:pt x="5434" y="1"/>
                    <a:pt x="4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4"/>
            <p:cNvSpPr/>
            <p:nvPr/>
          </p:nvSpPr>
          <p:spPr>
            <a:xfrm>
              <a:off x="1846760" y="2031796"/>
              <a:ext cx="52510" cy="17612"/>
            </a:xfrm>
            <a:custGeom>
              <a:avLst/>
              <a:gdLst/>
              <a:ahLst/>
              <a:cxnLst/>
              <a:rect l="l" t="t" r="r" b="b"/>
              <a:pathLst>
                <a:path w="1771" h="594" extrusionOk="0">
                  <a:moveTo>
                    <a:pt x="256" y="1"/>
                  </a:moveTo>
                  <a:cubicBezTo>
                    <a:pt x="1" y="1"/>
                    <a:pt x="1" y="391"/>
                    <a:pt x="256" y="391"/>
                  </a:cubicBezTo>
                  <a:cubicBezTo>
                    <a:pt x="472" y="391"/>
                    <a:pt x="1102" y="424"/>
                    <a:pt x="1410" y="573"/>
                  </a:cubicBezTo>
                  <a:cubicBezTo>
                    <a:pt x="1441" y="588"/>
                    <a:pt x="1470" y="594"/>
                    <a:pt x="1497" y="594"/>
                  </a:cubicBezTo>
                  <a:cubicBezTo>
                    <a:pt x="1674" y="594"/>
                    <a:pt x="1770" y="332"/>
                    <a:pt x="1579" y="232"/>
                  </a:cubicBezTo>
                  <a:cubicBezTo>
                    <a:pt x="1131" y="6"/>
                    <a:pt x="294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4"/>
            <p:cNvSpPr/>
            <p:nvPr/>
          </p:nvSpPr>
          <p:spPr>
            <a:xfrm>
              <a:off x="1791818" y="2001286"/>
              <a:ext cx="211049" cy="207313"/>
            </a:xfrm>
            <a:custGeom>
              <a:avLst/>
              <a:gdLst/>
              <a:ahLst/>
              <a:cxnLst/>
              <a:rect l="l" t="t" r="r" b="b"/>
              <a:pathLst>
                <a:path w="7118" h="6992" extrusionOk="0">
                  <a:moveTo>
                    <a:pt x="3980" y="385"/>
                  </a:moveTo>
                  <a:lnTo>
                    <a:pt x="3980" y="1189"/>
                  </a:lnTo>
                  <a:cubicBezTo>
                    <a:pt x="3980" y="1318"/>
                    <a:pt x="3951" y="1448"/>
                    <a:pt x="3894" y="1564"/>
                  </a:cubicBezTo>
                  <a:lnTo>
                    <a:pt x="3797" y="1756"/>
                  </a:lnTo>
                  <a:cubicBezTo>
                    <a:pt x="3783" y="1785"/>
                    <a:pt x="3773" y="1814"/>
                    <a:pt x="3773" y="1843"/>
                  </a:cubicBezTo>
                  <a:lnTo>
                    <a:pt x="3773" y="2257"/>
                  </a:lnTo>
                  <a:cubicBezTo>
                    <a:pt x="3778" y="2840"/>
                    <a:pt x="3302" y="3306"/>
                    <a:pt x="2722" y="3306"/>
                  </a:cubicBezTo>
                  <a:cubicBezTo>
                    <a:pt x="2713" y="3306"/>
                    <a:pt x="2704" y="3306"/>
                    <a:pt x="2696" y="3306"/>
                  </a:cubicBezTo>
                  <a:cubicBezTo>
                    <a:pt x="2137" y="3286"/>
                    <a:pt x="1685" y="2791"/>
                    <a:pt x="1685" y="2204"/>
                  </a:cubicBezTo>
                  <a:lnTo>
                    <a:pt x="1685" y="1843"/>
                  </a:lnTo>
                  <a:cubicBezTo>
                    <a:pt x="1685" y="1814"/>
                    <a:pt x="1680" y="1785"/>
                    <a:pt x="1666" y="1756"/>
                  </a:cubicBezTo>
                  <a:lnTo>
                    <a:pt x="1546" y="1516"/>
                  </a:lnTo>
                  <a:cubicBezTo>
                    <a:pt x="1502" y="1429"/>
                    <a:pt x="1478" y="1333"/>
                    <a:pt x="1478" y="1232"/>
                  </a:cubicBezTo>
                  <a:lnTo>
                    <a:pt x="1478" y="1222"/>
                  </a:lnTo>
                  <a:cubicBezTo>
                    <a:pt x="1478" y="760"/>
                    <a:pt x="1854" y="385"/>
                    <a:pt x="2315" y="385"/>
                  </a:cubicBezTo>
                  <a:close/>
                  <a:moveTo>
                    <a:pt x="2301" y="3618"/>
                  </a:moveTo>
                  <a:cubicBezTo>
                    <a:pt x="2426" y="3657"/>
                    <a:pt x="2551" y="3681"/>
                    <a:pt x="2686" y="3686"/>
                  </a:cubicBezTo>
                  <a:lnTo>
                    <a:pt x="2729" y="3686"/>
                  </a:lnTo>
                  <a:cubicBezTo>
                    <a:pt x="2874" y="3686"/>
                    <a:pt x="3018" y="3667"/>
                    <a:pt x="3153" y="3623"/>
                  </a:cubicBezTo>
                  <a:cubicBezTo>
                    <a:pt x="3158" y="3681"/>
                    <a:pt x="3167" y="3739"/>
                    <a:pt x="3186" y="3792"/>
                  </a:cubicBezTo>
                  <a:lnTo>
                    <a:pt x="3028" y="3951"/>
                  </a:lnTo>
                  <a:cubicBezTo>
                    <a:pt x="2946" y="4032"/>
                    <a:pt x="2838" y="4073"/>
                    <a:pt x="2729" y="4073"/>
                  </a:cubicBezTo>
                  <a:cubicBezTo>
                    <a:pt x="2620" y="4073"/>
                    <a:pt x="2510" y="4032"/>
                    <a:pt x="2426" y="3951"/>
                  </a:cubicBezTo>
                  <a:lnTo>
                    <a:pt x="2267" y="3792"/>
                  </a:lnTo>
                  <a:cubicBezTo>
                    <a:pt x="2287" y="3734"/>
                    <a:pt x="2301" y="3676"/>
                    <a:pt x="2301" y="3618"/>
                  </a:cubicBezTo>
                  <a:close/>
                  <a:moveTo>
                    <a:pt x="3427" y="4100"/>
                  </a:moveTo>
                  <a:cubicBezTo>
                    <a:pt x="3475" y="4133"/>
                    <a:pt x="3533" y="4162"/>
                    <a:pt x="3591" y="4177"/>
                  </a:cubicBezTo>
                  <a:lnTo>
                    <a:pt x="4288" y="4379"/>
                  </a:lnTo>
                  <a:cubicBezTo>
                    <a:pt x="4471" y="4432"/>
                    <a:pt x="4596" y="4595"/>
                    <a:pt x="4596" y="4788"/>
                  </a:cubicBezTo>
                  <a:lnTo>
                    <a:pt x="4596" y="6101"/>
                  </a:lnTo>
                  <a:cubicBezTo>
                    <a:pt x="4457" y="6183"/>
                    <a:pt x="4312" y="6255"/>
                    <a:pt x="4158" y="6318"/>
                  </a:cubicBezTo>
                  <a:lnTo>
                    <a:pt x="4158" y="5144"/>
                  </a:lnTo>
                  <a:cubicBezTo>
                    <a:pt x="4158" y="5016"/>
                    <a:pt x="4062" y="4953"/>
                    <a:pt x="3966" y="4953"/>
                  </a:cubicBezTo>
                  <a:cubicBezTo>
                    <a:pt x="3870" y="4953"/>
                    <a:pt x="3773" y="5016"/>
                    <a:pt x="3773" y="5144"/>
                  </a:cubicBezTo>
                  <a:lnTo>
                    <a:pt x="3773" y="6453"/>
                  </a:lnTo>
                  <a:cubicBezTo>
                    <a:pt x="3494" y="6534"/>
                    <a:pt x="3206" y="6583"/>
                    <a:pt x="2912" y="6597"/>
                  </a:cubicBezTo>
                  <a:cubicBezTo>
                    <a:pt x="2850" y="6602"/>
                    <a:pt x="2787" y="6602"/>
                    <a:pt x="2729" y="6602"/>
                  </a:cubicBezTo>
                  <a:cubicBezTo>
                    <a:pt x="2373" y="6602"/>
                    <a:pt x="2022" y="6554"/>
                    <a:pt x="1685" y="6453"/>
                  </a:cubicBezTo>
                  <a:lnTo>
                    <a:pt x="1685" y="5144"/>
                  </a:lnTo>
                  <a:cubicBezTo>
                    <a:pt x="1685" y="5016"/>
                    <a:pt x="1588" y="4953"/>
                    <a:pt x="1490" y="4953"/>
                  </a:cubicBezTo>
                  <a:cubicBezTo>
                    <a:pt x="1393" y="4953"/>
                    <a:pt x="1295" y="5016"/>
                    <a:pt x="1295" y="5144"/>
                  </a:cubicBezTo>
                  <a:lnTo>
                    <a:pt x="1295" y="6318"/>
                  </a:lnTo>
                  <a:cubicBezTo>
                    <a:pt x="1146" y="6255"/>
                    <a:pt x="997" y="6183"/>
                    <a:pt x="857" y="6101"/>
                  </a:cubicBezTo>
                  <a:lnTo>
                    <a:pt x="857" y="4788"/>
                  </a:lnTo>
                  <a:cubicBezTo>
                    <a:pt x="857" y="4595"/>
                    <a:pt x="983" y="4432"/>
                    <a:pt x="1165" y="4379"/>
                  </a:cubicBezTo>
                  <a:lnTo>
                    <a:pt x="1863" y="4177"/>
                  </a:lnTo>
                  <a:cubicBezTo>
                    <a:pt x="1921" y="4162"/>
                    <a:pt x="1979" y="4133"/>
                    <a:pt x="2032" y="4100"/>
                  </a:cubicBezTo>
                  <a:lnTo>
                    <a:pt x="2152" y="4225"/>
                  </a:lnTo>
                  <a:cubicBezTo>
                    <a:pt x="2311" y="4384"/>
                    <a:pt x="2519" y="4463"/>
                    <a:pt x="2727" y="4463"/>
                  </a:cubicBezTo>
                  <a:cubicBezTo>
                    <a:pt x="2935" y="4463"/>
                    <a:pt x="3143" y="4384"/>
                    <a:pt x="3302" y="4225"/>
                  </a:cubicBezTo>
                  <a:lnTo>
                    <a:pt x="3427" y="4100"/>
                  </a:lnTo>
                  <a:close/>
                  <a:moveTo>
                    <a:pt x="2315" y="0"/>
                  </a:moveTo>
                  <a:cubicBezTo>
                    <a:pt x="1642" y="0"/>
                    <a:pt x="1093" y="549"/>
                    <a:pt x="1093" y="1222"/>
                  </a:cubicBezTo>
                  <a:lnTo>
                    <a:pt x="1093" y="1237"/>
                  </a:lnTo>
                  <a:cubicBezTo>
                    <a:pt x="1093" y="1395"/>
                    <a:pt x="1127" y="1549"/>
                    <a:pt x="1199" y="1689"/>
                  </a:cubicBezTo>
                  <a:lnTo>
                    <a:pt x="1295" y="1891"/>
                  </a:lnTo>
                  <a:lnTo>
                    <a:pt x="1295" y="2204"/>
                  </a:lnTo>
                  <a:cubicBezTo>
                    <a:pt x="1295" y="2685"/>
                    <a:pt x="1526" y="3142"/>
                    <a:pt x="1916" y="3426"/>
                  </a:cubicBezTo>
                  <a:lnTo>
                    <a:pt x="1916" y="3599"/>
                  </a:lnTo>
                  <a:cubicBezTo>
                    <a:pt x="1916" y="3695"/>
                    <a:pt x="1849" y="3782"/>
                    <a:pt x="1757" y="3806"/>
                  </a:cubicBezTo>
                  <a:lnTo>
                    <a:pt x="1060" y="4008"/>
                  </a:lnTo>
                  <a:cubicBezTo>
                    <a:pt x="713" y="4104"/>
                    <a:pt x="473" y="4427"/>
                    <a:pt x="473" y="4788"/>
                  </a:cubicBezTo>
                  <a:lnTo>
                    <a:pt x="473" y="5842"/>
                  </a:lnTo>
                  <a:cubicBezTo>
                    <a:pt x="444" y="5822"/>
                    <a:pt x="410" y="5798"/>
                    <a:pt x="386" y="5774"/>
                  </a:cubicBezTo>
                  <a:cubicBezTo>
                    <a:pt x="348" y="5749"/>
                    <a:pt x="310" y="5738"/>
                    <a:pt x="274" y="5738"/>
                  </a:cubicBezTo>
                  <a:cubicBezTo>
                    <a:pt x="117" y="5738"/>
                    <a:pt x="1" y="5944"/>
                    <a:pt x="145" y="6077"/>
                  </a:cubicBezTo>
                  <a:cubicBezTo>
                    <a:pt x="877" y="6669"/>
                    <a:pt x="1786" y="6992"/>
                    <a:pt x="2729" y="6992"/>
                  </a:cubicBezTo>
                  <a:cubicBezTo>
                    <a:pt x="2797" y="6992"/>
                    <a:pt x="2864" y="6987"/>
                    <a:pt x="2931" y="6987"/>
                  </a:cubicBezTo>
                  <a:cubicBezTo>
                    <a:pt x="4481" y="6910"/>
                    <a:pt x="5852" y="5971"/>
                    <a:pt x="6482" y="4557"/>
                  </a:cubicBezTo>
                  <a:cubicBezTo>
                    <a:pt x="7118" y="3142"/>
                    <a:pt x="6901" y="1492"/>
                    <a:pt x="5929" y="289"/>
                  </a:cubicBezTo>
                  <a:cubicBezTo>
                    <a:pt x="5891" y="242"/>
                    <a:pt x="5833" y="217"/>
                    <a:pt x="5776" y="217"/>
                  </a:cubicBezTo>
                  <a:cubicBezTo>
                    <a:pt x="5733" y="217"/>
                    <a:pt x="5690" y="231"/>
                    <a:pt x="5655" y="260"/>
                  </a:cubicBezTo>
                  <a:cubicBezTo>
                    <a:pt x="5573" y="327"/>
                    <a:pt x="5559" y="448"/>
                    <a:pt x="5626" y="529"/>
                  </a:cubicBezTo>
                  <a:cubicBezTo>
                    <a:pt x="6949" y="2165"/>
                    <a:pt x="6656" y="4566"/>
                    <a:pt x="4986" y="5842"/>
                  </a:cubicBezTo>
                  <a:lnTo>
                    <a:pt x="4986" y="4788"/>
                  </a:lnTo>
                  <a:cubicBezTo>
                    <a:pt x="4986" y="4422"/>
                    <a:pt x="4745" y="4104"/>
                    <a:pt x="4394" y="4003"/>
                  </a:cubicBezTo>
                  <a:lnTo>
                    <a:pt x="3701" y="3806"/>
                  </a:lnTo>
                  <a:cubicBezTo>
                    <a:pt x="3605" y="3777"/>
                    <a:pt x="3542" y="3691"/>
                    <a:pt x="3542" y="3594"/>
                  </a:cubicBezTo>
                  <a:lnTo>
                    <a:pt x="3542" y="3436"/>
                  </a:lnTo>
                  <a:cubicBezTo>
                    <a:pt x="3605" y="3388"/>
                    <a:pt x="3668" y="3339"/>
                    <a:pt x="3725" y="3282"/>
                  </a:cubicBezTo>
                  <a:cubicBezTo>
                    <a:pt x="4004" y="3012"/>
                    <a:pt x="4163" y="2642"/>
                    <a:pt x="4158" y="2257"/>
                  </a:cubicBezTo>
                  <a:lnTo>
                    <a:pt x="4158" y="1886"/>
                  </a:lnTo>
                  <a:lnTo>
                    <a:pt x="4235" y="1732"/>
                  </a:lnTo>
                  <a:cubicBezTo>
                    <a:pt x="4322" y="1564"/>
                    <a:pt x="4365" y="1376"/>
                    <a:pt x="4370" y="1189"/>
                  </a:cubicBezTo>
                  <a:lnTo>
                    <a:pt x="4370" y="193"/>
                  </a:lnTo>
                  <a:cubicBezTo>
                    <a:pt x="4370" y="87"/>
                    <a:pt x="4283" y="0"/>
                    <a:pt x="4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44"/>
          <p:cNvGrpSpPr/>
          <p:nvPr/>
        </p:nvGrpSpPr>
        <p:grpSpPr>
          <a:xfrm>
            <a:off x="7040273" y="2014270"/>
            <a:ext cx="461858" cy="399623"/>
            <a:chOff x="7040273" y="1886795"/>
            <a:chExt cx="461858" cy="399623"/>
          </a:xfrm>
        </p:grpSpPr>
        <p:sp>
          <p:nvSpPr>
            <p:cNvPr id="1132" name="Google Shape;1132;p44"/>
            <p:cNvSpPr/>
            <p:nvPr/>
          </p:nvSpPr>
          <p:spPr>
            <a:xfrm>
              <a:off x="7325181" y="1893525"/>
              <a:ext cx="64104" cy="77387"/>
            </a:xfrm>
            <a:custGeom>
              <a:avLst/>
              <a:gdLst/>
              <a:ahLst/>
              <a:cxnLst/>
              <a:rect l="l" t="t" r="r" b="b"/>
              <a:pathLst>
                <a:path w="2162" h="2610" extrusionOk="0">
                  <a:moveTo>
                    <a:pt x="1404" y="0"/>
                  </a:moveTo>
                  <a:cubicBezTo>
                    <a:pt x="1156" y="0"/>
                    <a:pt x="919" y="139"/>
                    <a:pt x="809" y="382"/>
                  </a:cubicBezTo>
                  <a:lnTo>
                    <a:pt x="1" y="2128"/>
                  </a:lnTo>
                  <a:lnTo>
                    <a:pt x="828" y="2609"/>
                  </a:lnTo>
                  <a:lnTo>
                    <a:pt x="1940" y="1036"/>
                  </a:lnTo>
                  <a:cubicBezTo>
                    <a:pt x="2161" y="718"/>
                    <a:pt x="2065" y="281"/>
                    <a:pt x="1733" y="88"/>
                  </a:cubicBezTo>
                  <a:cubicBezTo>
                    <a:pt x="1628" y="28"/>
                    <a:pt x="1515" y="0"/>
                    <a:pt x="1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4"/>
            <p:cNvSpPr/>
            <p:nvPr/>
          </p:nvSpPr>
          <p:spPr>
            <a:xfrm>
              <a:off x="7338020" y="1913776"/>
              <a:ext cx="47411" cy="56988"/>
            </a:xfrm>
            <a:custGeom>
              <a:avLst/>
              <a:gdLst/>
              <a:ahLst/>
              <a:cxnLst/>
              <a:rect l="l" t="t" r="r" b="b"/>
              <a:pathLst>
                <a:path w="1599" h="1922" extrusionOk="0">
                  <a:moveTo>
                    <a:pt x="1200" y="0"/>
                  </a:moveTo>
                  <a:cubicBezTo>
                    <a:pt x="954" y="0"/>
                    <a:pt x="717" y="140"/>
                    <a:pt x="607" y="382"/>
                  </a:cubicBezTo>
                  <a:lnTo>
                    <a:pt x="1" y="1695"/>
                  </a:lnTo>
                  <a:lnTo>
                    <a:pt x="395" y="1922"/>
                  </a:lnTo>
                  <a:lnTo>
                    <a:pt x="1507" y="348"/>
                  </a:lnTo>
                  <a:cubicBezTo>
                    <a:pt x="1550" y="286"/>
                    <a:pt x="1579" y="218"/>
                    <a:pt x="1598" y="141"/>
                  </a:cubicBezTo>
                  <a:cubicBezTo>
                    <a:pt x="1579" y="122"/>
                    <a:pt x="1555" y="108"/>
                    <a:pt x="1526" y="88"/>
                  </a:cubicBezTo>
                  <a:cubicBezTo>
                    <a:pt x="1423" y="29"/>
                    <a:pt x="1311" y="0"/>
                    <a:pt x="1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4"/>
            <p:cNvSpPr/>
            <p:nvPr/>
          </p:nvSpPr>
          <p:spPr>
            <a:xfrm>
              <a:off x="7143841" y="2202421"/>
              <a:ext cx="64104" cy="77268"/>
            </a:xfrm>
            <a:custGeom>
              <a:avLst/>
              <a:gdLst/>
              <a:ahLst/>
              <a:cxnLst/>
              <a:rect l="l" t="t" r="r" b="b"/>
              <a:pathLst>
                <a:path w="2162" h="2606" extrusionOk="0">
                  <a:moveTo>
                    <a:pt x="1329" y="1"/>
                  </a:moveTo>
                  <a:lnTo>
                    <a:pt x="222" y="1574"/>
                  </a:lnTo>
                  <a:cubicBezTo>
                    <a:pt x="1" y="1887"/>
                    <a:pt x="97" y="2325"/>
                    <a:pt x="429" y="2517"/>
                  </a:cubicBezTo>
                  <a:cubicBezTo>
                    <a:pt x="533" y="2577"/>
                    <a:pt x="645" y="2606"/>
                    <a:pt x="756" y="2606"/>
                  </a:cubicBezTo>
                  <a:cubicBezTo>
                    <a:pt x="1002" y="2606"/>
                    <a:pt x="1240" y="2467"/>
                    <a:pt x="1353" y="2229"/>
                  </a:cubicBezTo>
                  <a:lnTo>
                    <a:pt x="2161" y="482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4"/>
            <p:cNvSpPr/>
            <p:nvPr/>
          </p:nvSpPr>
          <p:spPr>
            <a:xfrm>
              <a:off x="7164833" y="2209863"/>
              <a:ext cx="43111" cy="64074"/>
            </a:xfrm>
            <a:custGeom>
              <a:avLst/>
              <a:gdLst/>
              <a:ahLst/>
              <a:cxnLst/>
              <a:rect l="l" t="t" r="r" b="b"/>
              <a:pathLst>
                <a:path w="1454" h="2161" extrusionOk="0">
                  <a:moveTo>
                    <a:pt x="1054" y="0"/>
                  </a:moveTo>
                  <a:lnTo>
                    <a:pt x="222" y="1179"/>
                  </a:lnTo>
                  <a:cubicBezTo>
                    <a:pt x="0" y="1492"/>
                    <a:pt x="97" y="1930"/>
                    <a:pt x="429" y="2122"/>
                  </a:cubicBezTo>
                  <a:cubicBezTo>
                    <a:pt x="457" y="2136"/>
                    <a:pt x="481" y="2151"/>
                    <a:pt x="510" y="2161"/>
                  </a:cubicBezTo>
                  <a:cubicBezTo>
                    <a:pt x="563" y="2108"/>
                    <a:pt x="611" y="2045"/>
                    <a:pt x="645" y="1978"/>
                  </a:cubicBezTo>
                  <a:lnTo>
                    <a:pt x="1453" y="226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4"/>
            <p:cNvSpPr/>
            <p:nvPr/>
          </p:nvSpPr>
          <p:spPr>
            <a:xfrm>
              <a:off x="7143722" y="1893525"/>
              <a:ext cx="64222" cy="77387"/>
            </a:xfrm>
            <a:custGeom>
              <a:avLst/>
              <a:gdLst/>
              <a:ahLst/>
              <a:cxnLst/>
              <a:rect l="l" t="t" r="r" b="b"/>
              <a:pathLst>
                <a:path w="2166" h="2610" extrusionOk="0">
                  <a:moveTo>
                    <a:pt x="759" y="0"/>
                  </a:moveTo>
                  <a:cubicBezTo>
                    <a:pt x="649" y="0"/>
                    <a:pt x="536" y="28"/>
                    <a:pt x="433" y="88"/>
                  </a:cubicBezTo>
                  <a:cubicBezTo>
                    <a:pt x="96" y="281"/>
                    <a:pt x="0" y="718"/>
                    <a:pt x="226" y="1036"/>
                  </a:cubicBezTo>
                  <a:lnTo>
                    <a:pt x="1333" y="2609"/>
                  </a:lnTo>
                  <a:lnTo>
                    <a:pt x="2165" y="2128"/>
                  </a:lnTo>
                  <a:lnTo>
                    <a:pt x="1357" y="382"/>
                  </a:lnTo>
                  <a:cubicBezTo>
                    <a:pt x="1244" y="139"/>
                    <a:pt x="1006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4"/>
            <p:cNvSpPr/>
            <p:nvPr/>
          </p:nvSpPr>
          <p:spPr>
            <a:xfrm>
              <a:off x="7164833" y="1899248"/>
              <a:ext cx="43111" cy="64252"/>
            </a:xfrm>
            <a:custGeom>
              <a:avLst/>
              <a:gdLst/>
              <a:ahLst/>
              <a:cxnLst/>
              <a:rect l="l" t="t" r="r" b="b"/>
              <a:pathLst>
                <a:path w="1454" h="2167" extrusionOk="0">
                  <a:moveTo>
                    <a:pt x="510" y="1"/>
                  </a:moveTo>
                  <a:cubicBezTo>
                    <a:pt x="481" y="11"/>
                    <a:pt x="457" y="25"/>
                    <a:pt x="429" y="39"/>
                  </a:cubicBezTo>
                  <a:cubicBezTo>
                    <a:pt x="97" y="232"/>
                    <a:pt x="0" y="670"/>
                    <a:pt x="222" y="983"/>
                  </a:cubicBezTo>
                  <a:lnTo>
                    <a:pt x="1054" y="2166"/>
                  </a:lnTo>
                  <a:lnTo>
                    <a:pt x="1453" y="1935"/>
                  </a:lnTo>
                  <a:lnTo>
                    <a:pt x="645" y="189"/>
                  </a:lnTo>
                  <a:cubicBezTo>
                    <a:pt x="611" y="116"/>
                    <a:pt x="563" y="54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4"/>
            <p:cNvSpPr/>
            <p:nvPr/>
          </p:nvSpPr>
          <p:spPr>
            <a:xfrm>
              <a:off x="7325181" y="2202302"/>
              <a:ext cx="64104" cy="77506"/>
            </a:xfrm>
            <a:custGeom>
              <a:avLst/>
              <a:gdLst/>
              <a:ahLst/>
              <a:cxnLst/>
              <a:rect l="l" t="t" r="r" b="b"/>
              <a:pathLst>
                <a:path w="2162" h="2614" extrusionOk="0">
                  <a:moveTo>
                    <a:pt x="828" y="0"/>
                  </a:moveTo>
                  <a:lnTo>
                    <a:pt x="1" y="481"/>
                  </a:lnTo>
                  <a:lnTo>
                    <a:pt x="809" y="2228"/>
                  </a:lnTo>
                  <a:cubicBezTo>
                    <a:pt x="919" y="2471"/>
                    <a:pt x="1159" y="2613"/>
                    <a:pt x="1407" y="2613"/>
                  </a:cubicBezTo>
                  <a:cubicBezTo>
                    <a:pt x="1518" y="2613"/>
                    <a:pt x="1630" y="2585"/>
                    <a:pt x="1733" y="2526"/>
                  </a:cubicBezTo>
                  <a:cubicBezTo>
                    <a:pt x="2065" y="2329"/>
                    <a:pt x="2161" y="1891"/>
                    <a:pt x="1940" y="1578"/>
                  </a:cubicBezTo>
                  <a:lnTo>
                    <a:pt x="8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4"/>
            <p:cNvSpPr/>
            <p:nvPr/>
          </p:nvSpPr>
          <p:spPr>
            <a:xfrm>
              <a:off x="7337872" y="2202421"/>
              <a:ext cx="47559" cy="57017"/>
            </a:xfrm>
            <a:custGeom>
              <a:avLst/>
              <a:gdLst/>
              <a:ahLst/>
              <a:cxnLst/>
              <a:rect l="l" t="t" r="r" b="b"/>
              <a:pathLst>
                <a:path w="1604" h="1923" extrusionOk="0">
                  <a:moveTo>
                    <a:pt x="400" y="1"/>
                  </a:moveTo>
                  <a:lnTo>
                    <a:pt x="1" y="232"/>
                  </a:lnTo>
                  <a:lnTo>
                    <a:pt x="612" y="1541"/>
                  </a:lnTo>
                  <a:cubicBezTo>
                    <a:pt x="722" y="1783"/>
                    <a:pt x="959" y="1922"/>
                    <a:pt x="1205" y="1922"/>
                  </a:cubicBezTo>
                  <a:cubicBezTo>
                    <a:pt x="1316" y="1922"/>
                    <a:pt x="1428" y="1894"/>
                    <a:pt x="1531" y="1834"/>
                  </a:cubicBezTo>
                  <a:cubicBezTo>
                    <a:pt x="1560" y="1820"/>
                    <a:pt x="1584" y="1800"/>
                    <a:pt x="1603" y="1781"/>
                  </a:cubicBezTo>
                  <a:cubicBezTo>
                    <a:pt x="1584" y="1709"/>
                    <a:pt x="1550" y="1637"/>
                    <a:pt x="1507" y="1574"/>
                  </a:cubicBezTo>
                  <a:lnTo>
                    <a:pt x="4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4"/>
            <p:cNvSpPr/>
            <p:nvPr/>
          </p:nvSpPr>
          <p:spPr>
            <a:xfrm>
              <a:off x="7046559" y="2067097"/>
              <a:ext cx="78069" cy="38990"/>
            </a:xfrm>
            <a:custGeom>
              <a:avLst/>
              <a:gdLst/>
              <a:ahLst/>
              <a:cxnLst/>
              <a:rect l="l" t="t" r="r" b="b"/>
              <a:pathLst>
                <a:path w="2633" h="1315" extrusionOk="0">
                  <a:moveTo>
                    <a:pt x="659" y="1"/>
                  </a:moveTo>
                  <a:cubicBezTo>
                    <a:pt x="299" y="1"/>
                    <a:pt x="0" y="292"/>
                    <a:pt x="0" y="658"/>
                  </a:cubicBezTo>
                  <a:cubicBezTo>
                    <a:pt x="0" y="1023"/>
                    <a:pt x="299" y="1315"/>
                    <a:pt x="659" y="1315"/>
                  </a:cubicBezTo>
                  <a:cubicBezTo>
                    <a:pt x="678" y="1315"/>
                    <a:pt x="698" y="1314"/>
                    <a:pt x="717" y="1312"/>
                  </a:cubicBezTo>
                  <a:lnTo>
                    <a:pt x="2632" y="1139"/>
                  </a:lnTo>
                  <a:lnTo>
                    <a:pt x="2632" y="181"/>
                  </a:lnTo>
                  <a:lnTo>
                    <a:pt x="717" y="3"/>
                  </a:lnTo>
                  <a:cubicBezTo>
                    <a:pt x="698" y="2"/>
                    <a:pt x="678" y="1"/>
                    <a:pt x="6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4"/>
            <p:cNvSpPr/>
            <p:nvPr/>
          </p:nvSpPr>
          <p:spPr>
            <a:xfrm>
              <a:off x="7058982" y="2067157"/>
              <a:ext cx="65646" cy="22920"/>
            </a:xfrm>
            <a:custGeom>
              <a:avLst/>
              <a:gdLst/>
              <a:ahLst/>
              <a:cxnLst/>
              <a:rect l="l" t="t" r="r" b="b"/>
              <a:pathLst>
                <a:path w="2214" h="773" extrusionOk="0">
                  <a:moveTo>
                    <a:pt x="259" y="0"/>
                  </a:moveTo>
                  <a:cubicBezTo>
                    <a:pt x="195" y="0"/>
                    <a:pt x="132" y="9"/>
                    <a:pt x="72" y="25"/>
                  </a:cubicBezTo>
                  <a:cubicBezTo>
                    <a:pt x="0" y="420"/>
                    <a:pt x="304" y="772"/>
                    <a:pt x="688" y="772"/>
                  </a:cubicBezTo>
                  <a:cubicBezTo>
                    <a:pt x="717" y="772"/>
                    <a:pt x="746" y="770"/>
                    <a:pt x="775" y="766"/>
                  </a:cubicBezTo>
                  <a:lnTo>
                    <a:pt x="2213" y="637"/>
                  </a:lnTo>
                  <a:lnTo>
                    <a:pt x="2213" y="179"/>
                  </a:lnTo>
                  <a:lnTo>
                    <a:pt x="298" y="1"/>
                  </a:lnTo>
                  <a:cubicBezTo>
                    <a:pt x="285" y="1"/>
                    <a:pt x="272" y="0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4"/>
            <p:cNvSpPr/>
            <p:nvPr/>
          </p:nvSpPr>
          <p:spPr>
            <a:xfrm>
              <a:off x="7408350" y="2067097"/>
              <a:ext cx="78069" cy="38990"/>
            </a:xfrm>
            <a:custGeom>
              <a:avLst/>
              <a:gdLst/>
              <a:ahLst/>
              <a:cxnLst/>
              <a:rect l="l" t="t" r="r" b="b"/>
              <a:pathLst>
                <a:path w="2633" h="1315" extrusionOk="0">
                  <a:moveTo>
                    <a:pt x="1979" y="1"/>
                  </a:moveTo>
                  <a:cubicBezTo>
                    <a:pt x="1960" y="1"/>
                    <a:pt x="1940" y="2"/>
                    <a:pt x="1921" y="3"/>
                  </a:cubicBezTo>
                  <a:lnTo>
                    <a:pt x="1" y="181"/>
                  </a:lnTo>
                  <a:lnTo>
                    <a:pt x="1" y="1139"/>
                  </a:lnTo>
                  <a:lnTo>
                    <a:pt x="1921" y="1312"/>
                  </a:lnTo>
                  <a:cubicBezTo>
                    <a:pt x="1940" y="1314"/>
                    <a:pt x="1960" y="1315"/>
                    <a:pt x="1979" y="1315"/>
                  </a:cubicBezTo>
                  <a:cubicBezTo>
                    <a:pt x="2338" y="1315"/>
                    <a:pt x="2633" y="1023"/>
                    <a:pt x="2633" y="658"/>
                  </a:cubicBezTo>
                  <a:cubicBezTo>
                    <a:pt x="2633" y="292"/>
                    <a:pt x="2338" y="1"/>
                    <a:pt x="19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4"/>
            <p:cNvSpPr/>
            <p:nvPr/>
          </p:nvSpPr>
          <p:spPr>
            <a:xfrm>
              <a:off x="7408350" y="2067157"/>
              <a:ext cx="65794" cy="22920"/>
            </a:xfrm>
            <a:custGeom>
              <a:avLst/>
              <a:gdLst/>
              <a:ahLst/>
              <a:cxnLst/>
              <a:rect l="l" t="t" r="r" b="b"/>
              <a:pathLst>
                <a:path w="2219" h="773" extrusionOk="0">
                  <a:moveTo>
                    <a:pt x="1960" y="0"/>
                  </a:moveTo>
                  <a:cubicBezTo>
                    <a:pt x="1947" y="0"/>
                    <a:pt x="1934" y="1"/>
                    <a:pt x="1921" y="1"/>
                  </a:cubicBezTo>
                  <a:lnTo>
                    <a:pt x="1" y="179"/>
                  </a:lnTo>
                  <a:lnTo>
                    <a:pt x="1" y="637"/>
                  </a:lnTo>
                  <a:lnTo>
                    <a:pt x="1440" y="766"/>
                  </a:lnTo>
                  <a:cubicBezTo>
                    <a:pt x="1469" y="770"/>
                    <a:pt x="1498" y="772"/>
                    <a:pt x="1527" y="772"/>
                  </a:cubicBezTo>
                  <a:cubicBezTo>
                    <a:pt x="1915" y="772"/>
                    <a:pt x="2219" y="420"/>
                    <a:pt x="2147" y="25"/>
                  </a:cubicBezTo>
                  <a:cubicBezTo>
                    <a:pt x="2087" y="9"/>
                    <a:pt x="2024" y="0"/>
                    <a:pt x="19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4"/>
            <p:cNvSpPr/>
            <p:nvPr/>
          </p:nvSpPr>
          <p:spPr>
            <a:xfrm>
              <a:off x="7105770" y="1937645"/>
              <a:ext cx="309756" cy="298014"/>
            </a:xfrm>
            <a:custGeom>
              <a:avLst/>
              <a:gdLst/>
              <a:ahLst/>
              <a:cxnLst/>
              <a:rect l="l" t="t" r="r" b="b"/>
              <a:pathLst>
                <a:path w="10447" h="10051" extrusionOk="0">
                  <a:moveTo>
                    <a:pt x="5424" y="1196"/>
                  </a:moveTo>
                  <a:cubicBezTo>
                    <a:pt x="5918" y="1196"/>
                    <a:pt x="6416" y="1291"/>
                    <a:pt x="6891" y="1487"/>
                  </a:cubicBezTo>
                  <a:cubicBezTo>
                    <a:pt x="8320" y="2079"/>
                    <a:pt x="9253" y="3474"/>
                    <a:pt x="9253" y="5024"/>
                  </a:cubicBezTo>
                  <a:cubicBezTo>
                    <a:pt x="9253" y="7141"/>
                    <a:pt x="7535" y="8854"/>
                    <a:pt x="5423" y="8854"/>
                  </a:cubicBezTo>
                  <a:cubicBezTo>
                    <a:pt x="3874" y="8854"/>
                    <a:pt x="2478" y="7920"/>
                    <a:pt x="1886" y="6491"/>
                  </a:cubicBezTo>
                  <a:cubicBezTo>
                    <a:pt x="1295" y="5057"/>
                    <a:pt x="1622" y="3412"/>
                    <a:pt x="2714" y="2315"/>
                  </a:cubicBezTo>
                  <a:cubicBezTo>
                    <a:pt x="3448" y="1584"/>
                    <a:pt x="4427" y="1196"/>
                    <a:pt x="5424" y="1196"/>
                  </a:cubicBezTo>
                  <a:close/>
                  <a:moveTo>
                    <a:pt x="5423" y="0"/>
                  </a:moveTo>
                  <a:cubicBezTo>
                    <a:pt x="3393" y="0"/>
                    <a:pt x="1559" y="1222"/>
                    <a:pt x="780" y="3099"/>
                  </a:cubicBezTo>
                  <a:cubicBezTo>
                    <a:pt x="0" y="4980"/>
                    <a:pt x="433" y="7141"/>
                    <a:pt x="1872" y="8580"/>
                  </a:cubicBezTo>
                  <a:cubicBezTo>
                    <a:pt x="2831" y="9539"/>
                    <a:pt x="4116" y="10050"/>
                    <a:pt x="5424" y="10050"/>
                  </a:cubicBezTo>
                  <a:cubicBezTo>
                    <a:pt x="6072" y="10050"/>
                    <a:pt x="6725" y="9925"/>
                    <a:pt x="7348" y="9667"/>
                  </a:cubicBezTo>
                  <a:cubicBezTo>
                    <a:pt x="9224" y="8888"/>
                    <a:pt x="10447" y="7059"/>
                    <a:pt x="10447" y="5024"/>
                  </a:cubicBezTo>
                  <a:cubicBezTo>
                    <a:pt x="10447" y="2247"/>
                    <a:pt x="8199" y="0"/>
                    <a:pt x="5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4"/>
            <p:cNvSpPr/>
            <p:nvPr/>
          </p:nvSpPr>
          <p:spPr>
            <a:xfrm>
              <a:off x="7209635" y="2044059"/>
              <a:ext cx="99447" cy="85215"/>
            </a:xfrm>
            <a:custGeom>
              <a:avLst/>
              <a:gdLst/>
              <a:ahLst/>
              <a:cxnLst/>
              <a:rect l="l" t="t" r="r" b="b"/>
              <a:pathLst>
                <a:path w="3354" h="2874" extrusionOk="0">
                  <a:moveTo>
                    <a:pt x="1920" y="1"/>
                  </a:moveTo>
                  <a:cubicBezTo>
                    <a:pt x="640" y="1"/>
                    <a:pt x="0" y="1545"/>
                    <a:pt x="905" y="2450"/>
                  </a:cubicBezTo>
                  <a:cubicBezTo>
                    <a:pt x="1197" y="2743"/>
                    <a:pt x="1557" y="2874"/>
                    <a:pt x="1910" y="2874"/>
                  </a:cubicBezTo>
                  <a:cubicBezTo>
                    <a:pt x="2647" y="2874"/>
                    <a:pt x="3354" y="2301"/>
                    <a:pt x="3354" y="1435"/>
                  </a:cubicBezTo>
                  <a:cubicBezTo>
                    <a:pt x="3354" y="641"/>
                    <a:pt x="2714" y="1"/>
                    <a:pt x="19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4"/>
            <p:cNvSpPr/>
            <p:nvPr/>
          </p:nvSpPr>
          <p:spPr>
            <a:xfrm>
              <a:off x="7125873" y="1956176"/>
              <a:ext cx="271092" cy="260833"/>
            </a:xfrm>
            <a:custGeom>
              <a:avLst/>
              <a:gdLst/>
              <a:ahLst/>
              <a:cxnLst/>
              <a:rect l="l" t="t" r="r" b="b"/>
              <a:pathLst>
                <a:path w="9143" h="8797" extrusionOk="0">
                  <a:moveTo>
                    <a:pt x="4746" y="571"/>
                  </a:moveTo>
                  <a:cubicBezTo>
                    <a:pt x="5240" y="571"/>
                    <a:pt x="5738" y="666"/>
                    <a:pt x="6213" y="862"/>
                  </a:cubicBezTo>
                  <a:cubicBezTo>
                    <a:pt x="7642" y="1454"/>
                    <a:pt x="8575" y="2849"/>
                    <a:pt x="8575" y="4399"/>
                  </a:cubicBezTo>
                  <a:cubicBezTo>
                    <a:pt x="8575" y="6516"/>
                    <a:pt x="6862" y="8229"/>
                    <a:pt x="4745" y="8229"/>
                  </a:cubicBezTo>
                  <a:cubicBezTo>
                    <a:pt x="3196" y="8229"/>
                    <a:pt x="1800" y="7295"/>
                    <a:pt x="1208" y="5866"/>
                  </a:cubicBezTo>
                  <a:cubicBezTo>
                    <a:pt x="617" y="4432"/>
                    <a:pt x="944" y="2787"/>
                    <a:pt x="2036" y="1690"/>
                  </a:cubicBezTo>
                  <a:cubicBezTo>
                    <a:pt x="2770" y="959"/>
                    <a:pt x="3749" y="571"/>
                    <a:pt x="4746" y="571"/>
                  </a:cubicBezTo>
                  <a:close/>
                  <a:moveTo>
                    <a:pt x="4745" y="1"/>
                  </a:moveTo>
                  <a:cubicBezTo>
                    <a:pt x="2965" y="1"/>
                    <a:pt x="1362" y="1074"/>
                    <a:pt x="684" y="2715"/>
                  </a:cubicBezTo>
                  <a:cubicBezTo>
                    <a:pt x="1" y="4360"/>
                    <a:pt x="376" y="6251"/>
                    <a:pt x="1637" y="7507"/>
                  </a:cubicBezTo>
                  <a:cubicBezTo>
                    <a:pt x="2476" y="8350"/>
                    <a:pt x="3599" y="8797"/>
                    <a:pt x="4743" y="8797"/>
                  </a:cubicBezTo>
                  <a:cubicBezTo>
                    <a:pt x="5310" y="8797"/>
                    <a:pt x="5883" y="8687"/>
                    <a:pt x="6429" y="8460"/>
                  </a:cubicBezTo>
                  <a:cubicBezTo>
                    <a:pt x="8070" y="7781"/>
                    <a:pt x="9143" y="6179"/>
                    <a:pt x="9143" y="4399"/>
                  </a:cubicBezTo>
                  <a:cubicBezTo>
                    <a:pt x="9143" y="1969"/>
                    <a:pt x="7175" y="1"/>
                    <a:pt x="4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4"/>
            <p:cNvSpPr/>
            <p:nvPr/>
          </p:nvSpPr>
          <p:spPr>
            <a:xfrm>
              <a:off x="7238010" y="2065318"/>
              <a:ext cx="49842" cy="42667"/>
            </a:xfrm>
            <a:custGeom>
              <a:avLst/>
              <a:gdLst/>
              <a:ahLst/>
              <a:cxnLst/>
              <a:rect l="l" t="t" r="r" b="b"/>
              <a:pathLst>
                <a:path w="1681" h="1439" extrusionOk="0">
                  <a:moveTo>
                    <a:pt x="963" y="1"/>
                  </a:moveTo>
                  <a:cubicBezTo>
                    <a:pt x="323" y="1"/>
                    <a:pt x="1" y="775"/>
                    <a:pt x="453" y="1228"/>
                  </a:cubicBezTo>
                  <a:cubicBezTo>
                    <a:pt x="599" y="1374"/>
                    <a:pt x="778" y="1439"/>
                    <a:pt x="955" y="1439"/>
                  </a:cubicBezTo>
                  <a:cubicBezTo>
                    <a:pt x="1325" y="1439"/>
                    <a:pt x="1680" y="1151"/>
                    <a:pt x="1680" y="718"/>
                  </a:cubicBezTo>
                  <a:cubicBezTo>
                    <a:pt x="1680" y="323"/>
                    <a:pt x="1358" y="1"/>
                    <a:pt x="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4"/>
            <p:cNvSpPr/>
            <p:nvPr/>
          </p:nvSpPr>
          <p:spPr>
            <a:xfrm>
              <a:off x="7134442" y="1966376"/>
              <a:ext cx="264093" cy="240313"/>
            </a:xfrm>
            <a:custGeom>
              <a:avLst/>
              <a:gdLst/>
              <a:ahLst/>
              <a:cxnLst/>
              <a:rect l="l" t="t" r="r" b="b"/>
              <a:pathLst>
                <a:path w="8907" h="8105" extrusionOk="0">
                  <a:moveTo>
                    <a:pt x="4454" y="451"/>
                  </a:moveTo>
                  <a:cubicBezTo>
                    <a:pt x="5003" y="451"/>
                    <a:pt x="5553" y="576"/>
                    <a:pt x="6058" y="826"/>
                  </a:cubicBezTo>
                  <a:lnTo>
                    <a:pt x="6063" y="826"/>
                  </a:lnTo>
                  <a:lnTo>
                    <a:pt x="5082" y="2520"/>
                  </a:lnTo>
                  <a:cubicBezTo>
                    <a:pt x="4882" y="2438"/>
                    <a:pt x="4669" y="2397"/>
                    <a:pt x="4455" y="2397"/>
                  </a:cubicBezTo>
                  <a:cubicBezTo>
                    <a:pt x="4242" y="2397"/>
                    <a:pt x="4028" y="2438"/>
                    <a:pt x="3826" y="2520"/>
                  </a:cubicBezTo>
                  <a:lnTo>
                    <a:pt x="2849" y="826"/>
                  </a:lnTo>
                  <a:cubicBezTo>
                    <a:pt x="3354" y="576"/>
                    <a:pt x="3904" y="451"/>
                    <a:pt x="4454" y="451"/>
                  </a:cubicBezTo>
                  <a:close/>
                  <a:moveTo>
                    <a:pt x="2464" y="1052"/>
                  </a:moveTo>
                  <a:lnTo>
                    <a:pt x="3441" y="2746"/>
                  </a:lnTo>
                  <a:cubicBezTo>
                    <a:pt x="3094" y="3011"/>
                    <a:pt x="2868" y="3400"/>
                    <a:pt x="2810" y="3833"/>
                  </a:cubicBezTo>
                  <a:lnTo>
                    <a:pt x="857" y="3833"/>
                  </a:lnTo>
                  <a:cubicBezTo>
                    <a:pt x="910" y="2953"/>
                    <a:pt x="1285" y="2125"/>
                    <a:pt x="1906" y="1505"/>
                  </a:cubicBezTo>
                  <a:cubicBezTo>
                    <a:pt x="2074" y="1336"/>
                    <a:pt x="2262" y="1182"/>
                    <a:pt x="2464" y="1052"/>
                  </a:cubicBezTo>
                  <a:close/>
                  <a:moveTo>
                    <a:pt x="4464" y="2840"/>
                  </a:moveTo>
                  <a:cubicBezTo>
                    <a:pt x="4762" y="2840"/>
                    <a:pt x="5065" y="2951"/>
                    <a:pt x="5313" y="3198"/>
                  </a:cubicBezTo>
                  <a:cubicBezTo>
                    <a:pt x="6078" y="3963"/>
                    <a:pt x="5534" y="5267"/>
                    <a:pt x="4456" y="5267"/>
                  </a:cubicBezTo>
                  <a:cubicBezTo>
                    <a:pt x="3787" y="5267"/>
                    <a:pt x="3244" y="4724"/>
                    <a:pt x="3244" y="4055"/>
                  </a:cubicBezTo>
                  <a:cubicBezTo>
                    <a:pt x="3244" y="3325"/>
                    <a:pt x="3841" y="2840"/>
                    <a:pt x="4464" y="2840"/>
                  </a:cubicBezTo>
                  <a:close/>
                  <a:moveTo>
                    <a:pt x="8050" y="4281"/>
                  </a:moveTo>
                  <a:cubicBezTo>
                    <a:pt x="7998" y="5157"/>
                    <a:pt x="7627" y="5984"/>
                    <a:pt x="7006" y="6605"/>
                  </a:cubicBezTo>
                  <a:cubicBezTo>
                    <a:pt x="6833" y="6773"/>
                    <a:pt x="6650" y="6927"/>
                    <a:pt x="6448" y="7057"/>
                  </a:cubicBezTo>
                  <a:lnTo>
                    <a:pt x="5471" y="5368"/>
                  </a:lnTo>
                  <a:cubicBezTo>
                    <a:pt x="5813" y="5099"/>
                    <a:pt x="6039" y="4709"/>
                    <a:pt x="6102" y="4281"/>
                  </a:cubicBezTo>
                  <a:close/>
                  <a:moveTo>
                    <a:pt x="5086" y="5590"/>
                  </a:moveTo>
                  <a:lnTo>
                    <a:pt x="6063" y="7283"/>
                  </a:lnTo>
                  <a:cubicBezTo>
                    <a:pt x="5556" y="7534"/>
                    <a:pt x="5005" y="7659"/>
                    <a:pt x="4454" y="7659"/>
                  </a:cubicBezTo>
                  <a:cubicBezTo>
                    <a:pt x="3904" y="7659"/>
                    <a:pt x="3354" y="7534"/>
                    <a:pt x="2849" y="7283"/>
                  </a:cubicBezTo>
                  <a:lnTo>
                    <a:pt x="3826" y="5590"/>
                  </a:lnTo>
                  <a:cubicBezTo>
                    <a:pt x="4028" y="5674"/>
                    <a:pt x="4242" y="5716"/>
                    <a:pt x="4456" y="5716"/>
                  </a:cubicBezTo>
                  <a:cubicBezTo>
                    <a:pt x="4670" y="5716"/>
                    <a:pt x="4884" y="5674"/>
                    <a:pt x="5086" y="5590"/>
                  </a:cubicBezTo>
                  <a:close/>
                  <a:moveTo>
                    <a:pt x="4456" y="0"/>
                  </a:moveTo>
                  <a:cubicBezTo>
                    <a:pt x="3413" y="0"/>
                    <a:pt x="2374" y="401"/>
                    <a:pt x="1588" y="1187"/>
                  </a:cubicBezTo>
                  <a:cubicBezTo>
                    <a:pt x="145" y="2630"/>
                    <a:pt x="0" y="4926"/>
                    <a:pt x="1251" y="6538"/>
                  </a:cubicBezTo>
                  <a:cubicBezTo>
                    <a:pt x="1301" y="6601"/>
                    <a:pt x="1363" y="6628"/>
                    <a:pt x="1424" y="6628"/>
                  </a:cubicBezTo>
                  <a:cubicBezTo>
                    <a:pt x="1587" y="6628"/>
                    <a:pt x="1741" y="6435"/>
                    <a:pt x="1608" y="6263"/>
                  </a:cubicBezTo>
                  <a:cubicBezTo>
                    <a:pt x="1160" y="5696"/>
                    <a:pt x="900" y="5003"/>
                    <a:pt x="857" y="4281"/>
                  </a:cubicBezTo>
                  <a:lnTo>
                    <a:pt x="2810" y="4281"/>
                  </a:lnTo>
                  <a:cubicBezTo>
                    <a:pt x="2868" y="4709"/>
                    <a:pt x="3094" y="5099"/>
                    <a:pt x="3441" y="5368"/>
                  </a:cubicBezTo>
                  <a:lnTo>
                    <a:pt x="2464" y="7057"/>
                  </a:lnTo>
                  <a:cubicBezTo>
                    <a:pt x="2387" y="7009"/>
                    <a:pt x="2315" y="6956"/>
                    <a:pt x="2243" y="6903"/>
                  </a:cubicBezTo>
                  <a:cubicBezTo>
                    <a:pt x="2196" y="6867"/>
                    <a:pt x="2148" y="6852"/>
                    <a:pt x="2103" y="6852"/>
                  </a:cubicBezTo>
                  <a:cubicBezTo>
                    <a:pt x="1919" y="6852"/>
                    <a:pt x="1779" y="7108"/>
                    <a:pt x="1968" y="7255"/>
                  </a:cubicBezTo>
                  <a:cubicBezTo>
                    <a:pt x="2705" y="7824"/>
                    <a:pt x="3581" y="8105"/>
                    <a:pt x="4453" y="8105"/>
                  </a:cubicBezTo>
                  <a:cubicBezTo>
                    <a:pt x="5496" y="8105"/>
                    <a:pt x="6533" y="7704"/>
                    <a:pt x="7319" y="6918"/>
                  </a:cubicBezTo>
                  <a:cubicBezTo>
                    <a:pt x="8763" y="5474"/>
                    <a:pt x="8907" y="3184"/>
                    <a:pt x="7656" y="1572"/>
                  </a:cubicBezTo>
                  <a:cubicBezTo>
                    <a:pt x="7606" y="1508"/>
                    <a:pt x="7545" y="1482"/>
                    <a:pt x="7484" y="1482"/>
                  </a:cubicBezTo>
                  <a:cubicBezTo>
                    <a:pt x="7322" y="1482"/>
                    <a:pt x="7171" y="1674"/>
                    <a:pt x="7305" y="1846"/>
                  </a:cubicBezTo>
                  <a:cubicBezTo>
                    <a:pt x="7747" y="2414"/>
                    <a:pt x="8007" y="3107"/>
                    <a:pt x="8050" y="3829"/>
                  </a:cubicBezTo>
                  <a:lnTo>
                    <a:pt x="6102" y="3829"/>
                  </a:lnTo>
                  <a:cubicBezTo>
                    <a:pt x="6039" y="3400"/>
                    <a:pt x="5813" y="3011"/>
                    <a:pt x="5471" y="2741"/>
                  </a:cubicBezTo>
                  <a:lnTo>
                    <a:pt x="6448" y="1047"/>
                  </a:lnTo>
                  <a:cubicBezTo>
                    <a:pt x="6520" y="1100"/>
                    <a:pt x="6592" y="1148"/>
                    <a:pt x="6665" y="1206"/>
                  </a:cubicBezTo>
                  <a:cubicBezTo>
                    <a:pt x="6711" y="1242"/>
                    <a:pt x="6758" y="1257"/>
                    <a:pt x="6803" y="1257"/>
                  </a:cubicBezTo>
                  <a:cubicBezTo>
                    <a:pt x="6988" y="1257"/>
                    <a:pt x="7129" y="997"/>
                    <a:pt x="6939" y="850"/>
                  </a:cubicBezTo>
                  <a:cubicBezTo>
                    <a:pt x="6205" y="280"/>
                    <a:pt x="5329" y="0"/>
                    <a:pt x="4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4"/>
            <p:cNvSpPr/>
            <p:nvPr/>
          </p:nvSpPr>
          <p:spPr>
            <a:xfrm>
              <a:off x="7040273" y="1886795"/>
              <a:ext cx="461858" cy="399623"/>
            </a:xfrm>
            <a:custGeom>
              <a:avLst/>
              <a:gdLst/>
              <a:ahLst/>
              <a:cxnLst/>
              <a:rect l="l" t="t" r="r" b="b"/>
              <a:pathLst>
                <a:path w="15577" h="13478" extrusionOk="0">
                  <a:moveTo>
                    <a:pt x="11018" y="445"/>
                  </a:moveTo>
                  <a:cubicBezTo>
                    <a:pt x="11090" y="445"/>
                    <a:pt x="11164" y="463"/>
                    <a:pt x="11231" y="503"/>
                  </a:cubicBezTo>
                  <a:cubicBezTo>
                    <a:pt x="11453" y="628"/>
                    <a:pt x="11510" y="917"/>
                    <a:pt x="11361" y="1123"/>
                  </a:cubicBezTo>
                  <a:lnTo>
                    <a:pt x="10490" y="2336"/>
                  </a:lnTo>
                  <a:cubicBezTo>
                    <a:pt x="10336" y="2235"/>
                    <a:pt x="10177" y="2144"/>
                    <a:pt x="10014" y="2062"/>
                  </a:cubicBezTo>
                  <a:lnTo>
                    <a:pt x="10625" y="705"/>
                  </a:lnTo>
                  <a:cubicBezTo>
                    <a:pt x="10695" y="541"/>
                    <a:pt x="10854" y="445"/>
                    <a:pt x="11018" y="445"/>
                  </a:cubicBezTo>
                  <a:close/>
                  <a:moveTo>
                    <a:pt x="4245" y="445"/>
                  </a:moveTo>
                  <a:cubicBezTo>
                    <a:pt x="4408" y="445"/>
                    <a:pt x="4564" y="541"/>
                    <a:pt x="4634" y="705"/>
                  </a:cubicBezTo>
                  <a:lnTo>
                    <a:pt x="5250" y="2062"/>
                  </a:lnTo>
                  <a:cubicBezTo>
                    <a:pt x="5087" y="2148"/>
                    <a:pt x="4928" y="2240"/>
                    <a:pt x="4774" y="2341"/>
                  </a:cubicBezTo>
                  <a:lnTo>
                    <a:pt x="3898" y="1123"/>
                  </a:lnTo>
                  <a:cubicBezTo>
                    <a:pt x="3749" y="917"/>
                    <a:pt x="3812" y="628"/>
                    <a:pt x="4033" y="503"/>
                  </a:cubicBezTo>
                  <a:cubicBezTo>
                    <a:pt x="4100" y="463"/>
                    <a:pt x="4173" y="445"/>
                    <a:pt x="4245" y="445"/>
                  </a:cubicBezTo>
                  <a:close/>
                  <a:moveTo>
                    <a:pt x="14408" y="6313"/>
                  </a:moveTo>
                  <a:cubicBezTo>
                    <a:pt x="14785" y="6313"/>
                    <a:pt x="14977" y="6788"/>
                    <a:pt x="14686" y="7052"/>
                  </a:cubicBezTo>
                  <a:cubicBezTo>
                    <a:pt x="14608" y="7125"/>
                    <a:pt x="14503" y="7164"/>
                    <a:pt x="14395" y="7164"/>
                  </a:cubicBezTo>
                  <a:cubicBezTo>
                    <a:pt x="14383" y="7164"/>
                    <a:pt x="14371" y="7163"/>
                    <a:pt x="14359" y="7162"/>
                  </a:cubicBezTo>
                  <a:lnTo>
                    <a:pt x="12872" y="7013"/>
                  </a:lnTo>
                  <a:cubicBezTo>
                    <a:pt x="12877" y="6922"/>
                    <a:pt x="12882" y="6830"/>
                    <a:pt x="12882" y="6739"/>
                  </a:cubicBezTo>
                  <a:cubicBezTo>
                    <a:pt x="12882" y="6643"/>
                    <a:pt x="12877" y="6551"/>
                    <a:pt x="12872" y="6460"/>
                  </a:cubicBezTo>
                  <a:lnTo>
                    <a:pt x="14359" y="6315"/>
                  </a:lnTo>
                  <a:cubicBezTo>
                    <a:pt x="14375" y="6314"/>
                    <a:pt x="14392" y="6313"/>
                    <a:pt x="14408" y="6313"/>
                  </a:cubicBezTo>
                  <a:close/>
                  <a:moveTo>
                    <a:pt x="857" y="6313"/>
                  </a:moveTo>
                  <a:cubicBezTo>
                    <a:pt x="873" y="6313"/>
                    <a:pt x="889" y="6313"/>
                    <a:pt x="905" y="6315"/>
                  </a:cubicBezTo>
                  <a:lnTo>
                    <a:pt x="2387" y="6460"/>
                  </a:lnTo>
                  <a:cubicBezTo>
                    <a:pt x="2382" y="6551"/>
                    <a:pt x="2382" y="6643"/>
                    <a:pt x="2382" y="6739"/>
                  </a:cubicBezTo>
                  <a:cubicBezTo>
                    <a:pt x="2382" y="6830"/>
                    <a:pt x="2382" y="6922"/>
                    <a:pt x="2387" y="7013"/>
                  </a:cubicBezTo>
                  <a:lnTo>
                    <a:pt x="905" y="7162"/>
                  </a:lnTo>
                  <a:cubicBezTo>
                    <a:pt x="891" y="7164"/>
                    <a:pt x="878" y="7164"/>
                    <a:pt x="864" y="7164"/>
                  </a:cubicBezTo>
                  <a:cubicBezTo>
                    <a:pt x="632" y="7164"/>
                    <a:pt x="439" y="6975"/>
                    <a:pt x="439" y="6739"/>
                  </a:cubicBezTo>
                  <a:cubicBezTo>
                    <a:pt x="439" y="6500"/>
                    <a:pt x="628" y="6313"/>
                    <a:pt x="857" y="6313"/>
                  </a:cubicBezTo>
                  <a:close/>
                  <a:moveTo>
                    <a:pt x="7633" y="1936"/>
                  </a:moveTo>
                  <a:cubicBezTo>
                    <a:pt x="8252" y="1936"/>
                    <a:pt x="8876" y="2055"/>
                    <a:pt x="9470" y="2302"/>
                  </a:cubicBezTo>
                  <a:cubicBezTo>
                    <a:pt x="11265" y="3043"/>
                    <a:pt x="12434" y="4795"/>
                    <a:pt x="12434" y="6739"/>
                  </a:cubicBezTo>
                  <a:cubicBezTo>
                    <a:pt x="12429" y="9385"/>
                    <a:pt x="10283" y="11536"/>
                    <a:pt x="7632" y="11541"/>
                  </a:cubicBezTo>
                  <a:cubicBezTo>
                    <a:pt x="5688" y="11541"/>
                    <a:pt x="3941" y="10367"/>
                    <a:pt x="3196" y="8577"/>
                  </a:cubicBezTo>
                  <a:cubicBezTo>
                    <a:pt x="2455" y="6782"/>
                    <a:pt x="2864" y="4713"/>
                    <a:pt x="4235" y="3342"/>
                  </a:cubicBezTo>
                  <a:cubicBezTo>
                    <a:pt x="5155" y="2424"/>
                    <a:pt x="6384" y="1936"/>
                    <a:pt x="7633" y="1936"/>
                  </a:cubicBezTo>
                  <a:close/>
                  <a:moveTo>
                    <a:pt x="4769" y="11141"/>
                  </a:moveTo>
                  <a:cubicBezTo>
                    <a:pt x="4923" y="11238"/>
                    <a:pt x="5082" y="11334"/>
                    <a:pt x="5245" y="11416"/>
                  </a:cubicBezTo>
                  <a:lnTo>
                    <a:pt x="4634" y="12773"/>
                  </a:lnTo>
                  <a:cubicBezTo>
                    <a:pt x="4564" y="12937"/>
                    <a:pt x="4405" y="13031"/>
                    <a:pt x="4242" y="13031"/>
                  </a:cubicBezTo>
                  <a:cubicBezTo>
                    <a:pt x="4171" y="13031"/>
                    <a:pt x="4099" y="13013"/>
                    <a:pt x="4033" y="12975"/>
                  </a:cubicBezTo>
                  <a:cubicBezTo>
                    <a:pt x="3812" y="12850"/>
                    <a:pt x="3749" y="12556"/>
                    <a:pt x="3898" y="12354"/>
                  </a:cubicBezTo>
                  <a:lnTo>
                    <a:pt x="4769" y="11141"/>
                  </a:lnTo>
                  <a:close/>
                  <a:moveTo>
                    <a:pt x="10490" y="11141"/>
                  </a:moveTo>
                  <a:lnTo>
                    <a:pt x="11361" y="12354"/>
                  </a:lnTo>
                  <a:cubicBezTo>
                    <a:pt x="11510" y="12556"/>
                    <a:pt x="11453" y="12850"/>
                    <a:pt x="11231" y="12975"/>
                  </a:cubicBezTo>
                  <a:cubicBezTo>
                    <a:pt x="11164" y="13013"/>
                    <a:pt x="11091" y="13031"/>
                    <a:pt x="11019" y="13031"/>
                  </a:cubicBezTo>
                  <a:cubicBezTo>
                    <a:pt x="10854" y="13031"/>
                    <a:pt x="10695" y="12937"/>
                    <a:pt x="10625" y="12773"/>
                  </a:cubicBezTo>
                  <a:lnTo>
                    <a:pt x="10014" y="11421"/>
                  </a:lnTo>
                  <a:cubicBezTo>
                    <a:pt x="10177" y="11334"/>
                    <a:pt x="10336" y="11243"/>
                    <a:pt x="10490" y="11141"/>
                  </a:cubicBezTo>
                  <a:close/>
                  <a:moveTo>
                    <a:pt x="4247" y="0"/>
                  </a:moveTo>
                  <a:cubicBezTo>
                    <a:pt x="4099" y="0"/>
                    <a:pt x="3949" y="38"/>
                    <a:pt x="3812" y="118"/>
                  </a:cubicBezTo>
                  <a:cubicBezTo>
                    <a:pt x="3359" y="378"/>
                    <a:pt x="3234" y="969"/>
                    <a:pt x="3542" y="1388"/>
                  </a:cubicBezTo>
                  <a:lnTo>
                    <a:pt x="4413" y="2601"/>
                  </a:lnTo>
                  <a:cubicBezTo>
                    <a:pt x="3335" y="3438"/>
                    <a:pt x="2623" y="4665"/>
                    <a:pt x="2435" y="6017"/>
                  </a:cubicBezTo>
                  <a:lnTo>
                    <a:pt x="953" y="5873"/>
                  </a:lnTo>
                  <a:cubicBezTo>
                    <a:pt x="933" y="5871"/>
                    <a:pt x="912" y="5871"/>
                    <a:pt x="892" y="5871"/>
                  </a:cubicBezTo>
                  <a:cubicBezTo>
                    <a:pt x="433" y="5871"/>
                    <a:pt x="48" y="6230"/>
                    <a:pt x="25" y="6700"/>
                  </a:cubicBezTo>
                  <a:cubicBezTo>
                    <a:pt x="1" y="7186"/>
                    <a:pt x="381" y="7600"/>
                    <a:pt x="867" y="7614"/>
                  </a:cubicBezTo>
                  <a:cubicBezTo>
                    <a:pt x="896" y="7614"/>
                    <a:pt x="924" y="7614"/>
                    <a:pt x="953" y="7610"/>
                  </a:cubicBezTo>
                  <a:lnTo>
                    <a:pt x="2435" y="7461"/>
                  </a:lnTo>
                  <a:cubicBezTo>
                    <a:pt x="2623" y="8813"/>
                    <a:pt x="3330" y="10040"/>
                    <a:pt x="4408" y="10877"/>
                  </a:cubicBezTo>
                  <a:lnTo>
                    <a:pt x="3537" y="12089"/>
                  </a:lnTo>
                  <a:cubicBezTo>
                    <a:pt x="3229" y="12508"/>
                    <a:pt x="3354" y="13100"/>
                    <a:pt x="3807" y="13360"/>
                  </a:cubicBezTo>
                  <a:cubicBezTo>
                    <a:pt x="3944" y="13439"/>
                    <a:pt x="4094" y="13477"/>
                    <a:pt x="4241" y="13477"/>
                  </a:cubicBezTo>
                  <a:cubicBezTo>
                    <a:pt x="4574" y="13477"/>
                    <a:pt x="4897" y="13286"/>
                    <a:pt x="5043" y="12955"/>
                  </a:cubicBezTo>
                  <a:lnTo>
                    <a:pt x="5654" y="11599"/>
                  </a:lnTo>
                  <a:cubicBezTo>
                    <a:pt x="6287" y="11856"/>
                    <a:pt x="6958" y="11985"/>
                    <a:pt x="7630" y="11985"/>
                  </a:cubicBezTo>
                  <a:cubicBezTo>
                    <a:pt x="8301" y="11985"/>
                    <a:pt x="8972" y="11856"/>
                    <a:pt x="9605" y="11599"/>
                  </a:cubicBezTo>
                  <a:lnTo>
                    <a:pt x="10216" y="12955"/>
                  </a:lnTo>
                  <a:cubicBezTo>
                    <a:pt x="10363" y="13286"/>
                    <a:pt x="10685" y="13477"/>
                    <a:pt x="11018" y="13477"/>
                  </a:cubicBezTo>
                  <a:cubicBezTo>
                    <a:pt x="11166" y="13477"/>
                    <a:pt x="11315" y="13439"/>
                    <a:pt x="11453" y="13360"/>
                  </a:cubicBezTo>
                  <a:cubicBezTo>
                    <a:pt x="11900" y="13100"/>
                    <a:pt x="12025" y="12508"/>
                    <a:pt x="11722" y="12089"/>
                  </a:cubicBezTo>
                  <a:lnTo>
                    <a:pt x="10856" y="10877"/>
                  </a:lnTo>
                  <a:cubicBezTo>
                    <a:pt x="11934" y="10040"/>
                    <a:pt x="12641" y="8813"/>
                    <a:pt x="12829" y="7456"/>
                  </a:cubicBezTo>
                  <a:lnTo>
                    <a:pt x="14311" y="7605"/>
                  </a:lnTo>
                  <a:cubicBezTo>
                    <a:pt x="14340" y="7610"/>
                    <a:pt x="14368" y="7610"/>
                    <a:pt x="14397" y="7610"/>
                  </a:cubicBezTo>
                  <a:cubicBezTo>
                    <a:pt x="15196" y="7610"/>
                    <a:pt x="15576" y="6623"/>
                    <a:pt x="14984" y="6089"/>
                  </a:cubicBezTo>
                  <a:lnTo>
                    <a:pt x="14984" y="6089"/>
                  </a:lnTo>
                  <a:lnTo>
                    <a:pt x="14984" y="6094"/>
                  </a:lnTo>
                  <a:cubicBezTo>
                    <a:pt x="14826" y="5948"/>
                    <a:pt x="14620" y="5867"/>
                    <a:pt x="14408" y="5867"/>
                  </a:cubicBezTo>
                  <a:cubicBezTo>
                    <a:pt x="14376" y="5867"/>
                    <a:pt x="14343" y="5869"/>
                    <a:pt x="14311" y="5873"/>
                  </a:cubicBezTo>
                  <a:lnTo>
                    <a:pt x="12829" y="6017"/>
                  </a:lnTo>
                  <a:cubicBezTo>
                    <a:pt x="12641" y="4665"/>
                    <a:pt x="11934" y="3438"/>
                    <a:pt x="10856" y="2601"/>
                  </a:cubicBezTo>
                  <a:lnTo>
                    <a:pt x="11727" y="1388"/>
                  </a:lnTo>
                  <a:cubicBezTo>
                    <a:pt x="12030" y="969"/>
                    <a:pt x="11905" y="378"/>
                    <a:pt x="11457" y="118"/>
                  </a:cubicBezTo>
                  <a:cubicBezTo>
                    <a:pt x="11318" y="38"/>
                    <a:pt x="11168" y="0"/>
                    <a:pt x="11020" y="0"/>
                  </a:cubicBezTo>
                  <a:cubicBezTo>
                    <a:pt x="10687" y="0"/>
                    <a:pt x="10367" y="191"/>
                    <a:pt x="10221" y="517"/>
                  </a:cubicBezTo>
                  <a:lnTo>
                    <a:pt x="9610" y="1879"/>
                  </a:lnTo>
                  <a:cubicBezTo>
                    <a:pt x="8977" y="1621"/>
                    <a:pt x="8306" y="1493"/>
                    <a:pt x="7634" y="1493"/>
                  </a:cubicBezTo>
                  <a:cubicBezTo>
                    <a:pt x="6963" y="1493"/>
                    <a:pt x="6292" y="1621"/>
                    <a:pt x="5659" y="1879"/>
                  </a:cubicBezTo>
                  <a:lnTo>
                    <a:pt x="5048" y="517"/>
                  </a:lnTo>
                  <a:cubicBezTo>
                    <a:pt x="4902" y="191"/>
                    <a:pt x="4580" y="0"/>
                    <a:pt x="4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8375;p83"/>
          <p:cNvGrpSpPr/>
          <p:nvPr/>
        </p:nvGrpSpPr>
        <p:grpSpPr>
          <a:xfrm>
            <a:off x="4098535" y="1351573"/>
            <a:ext cx="612823" cy="572700"/>
            <a:chOff x="7358871" y="3665165"/>
            <a:chExt cx="414483" cy="385381"/>
          </a:xfrm>
        </p:grpSpPr>
        <p:sp>
          <p:nvSpPr>
            <p:cNvPr id="70" name="Google Shape;8376;p83"/>
            <p:cNvSpPr/>
            <p:nvPr/>
          </p:nvSpPr>
          <p:spPr>
            <a:xfrm>
              <a:off x="7447751" y="3670875"/>
              <a:ext cx="304491" cy="304491"/>
            </a:xfrm>
            <a:custGeom>
              <a:avLst/>
              <a:gdLst/>
              <a:ahLst/>
              <a:cxnLst/>
              <a:rect l="l" t="t" r="r" b="b"/>
              <a:pathLst>
                <a:path w="11624" h="11624" extrusionOk="0">
                  <a:moveTo>
                    <a:pt x="5812" y="0"/>
                  </a:moveTo>
                  <a:cubicBezTo>
                    <a:pt x="2601" y="0"/>
                    <a:pt x="0" y="2601"/>
                    <a:pt x="0" y="5812"/>
                  </a:cubicBezTo>
                  <a:cubicBezTo>
                    <a:pt x="0" y="9023"/>
                    <a:pt x="2601" y="11624"/>
                    <a:pt x="5812" y="11624"/>
                  </a:cubicBezTo>
                  <a:cubicBezTo>
                    <a:pt x="9023" y="11624"/>
                    <a:pt x="11624" y="9023"/>
                    <a:pt x="11624" y="5812"/>
                  </a:cubicBezTo>
                  <a:cubicBezTo>
                    <a:pt x="11624" y="2601"/>
                    <a:pt x="9023" y="0"/>
                    <a:pt x="581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377;p83"/>
            <p:cNvSpPr/>
            <p:nvPr/>
          </p:nvSpPr>
          <p:spPr>
            <a:xfrm>
              <a:off x="7468288" y="3700659"/>
              <a:ext cx="254170" cy="244845"/>
            </a:xfrm>
            <a:custGeom>
              <a:avLst/>
              <a:gdLst/>
              <a:ahLst/>
              <a:cxnLst/>
              <a:rect l="l" t="t" r="r" b="b"/>
              <a:pathLst>
                <a:path w="9703" h="9347" extrusionOk="0">
                  <a:moveTo>
                    <a:pt x="5028" y="1"/>
                  </a:moveTo>
                  <a:cubicBezTo>
                    <a:pt x="4925" y="1"/>
                    <a:pt x="4822" y="4"/>
                    <a:pt x="4720" y="11"/>
                  </a:cubicBezTo>
                  <a:cubicBezTo>
                    <a:pt x="2862" y="135"/>
                    <a:pt x="1255" y="1348"/>
                    <a:pt x="628" y="3102"/>
                  </a:cubicBezTo>
                  <a:cubicBezTo>
                    <a:pt x="1" y="4857"/>
                    <a:pt x="474" y="6813"/>
                    <a:pt x="1834" y="8085"/>
                  </a:cubicBezTo>
                  <a:cubicBezTo>
                    <a:pt x="2719" y="8911"/>
                    <a:pt x="3867" y="9347"/>
                    <a:pt x="5031" y="9347"/>
                  </a:cubicBezTo>
                  <a:cubicBezTo>
                    <a:pt x="5658" y="9347"/>
                    <a:pt x="6288" y="9221"/>
                    <a:pt x="6885" y="8962"/>
                  </a:cubicBezTo>
                  <a:cubicBezTo>
                    <a:pt x="8595" y="8222"/>
                    <a:pt x="9699" y="6536"/>
                    <a:pt x="9699" y="4675"/>
                  </a:cubicBezTo>
                  <a:lnTo>
                    <a:pt x="9702" y="4675"/>
                  </a:lnTo>
                  <a:cubicBezTo>
                    <a:pt x="9702" y="3274"/>
                    <a:pt x="9072" y="1947"/>
                    <a:pt x="7989" y="1060"/>
                  </a:cubicBezTo>
                  <a:cubicBezTo>
                    <a:pt x="7848" y="943"/>
                    <a:pt x="7701" y="837"/>
                    <a:pt x="7547" y="738"/>
                  </a:cubicBezTo>
                  <a:cubicBezTo>
                    <a:pt x="6796" y="258"/>
                    <a:pt x="5922" y="1"/>
                    <a:pt x="5028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378;p83"/>
            <p:cNvSpPr/>
            <p:nvPr/>
          </p:nvSpPr>
          <p:spPr>
            <a:xfrm>
              <a:off x="7471981" y="3719965"/>
              <a:ext cx="223365" cy="233948"/>
            </a:xfrm>
            <a:custGeom>
              <a:avLst/>
              <a:gdLst/>
              <a:ahLst/>
              <a:cxnLst/>
              <a:rect l="l" t="t" r="r" b="b"/>
              <a:pathLst>
                <a:path w="8527" h="8931" extrusionOk="0">
                  <a:moveTo>
                    <a:pt x="7406" y="1"/>
                  </a:moveTo>
                  <a:lnTo>
                    <a:pt x="0" y="7406"/>
                  </a:lnTo>
                  <a:cubicBezTo>
                    <a:pt x="144" y="7937"/>
                    <a:pt x="346" y="8448"/>
                    <a:pt x="607" y="8931"/>
                  </a:cubicBezTo>
                  <a:lnTo>
                    <a:pt x="1957" y="7577"/>
                  </a:lnTo>
                  <a:lnTo>
                    <a:pt x="8526" y="1008"/>
                  </a:lnTo>
                  <a:cubicBezTo>
                    <a:pt x="8324" y="758"/>
                    <a:pt x="8098" y="528"/>
                    <a:pt x="7848" y="323"/>
                  </a:cubicBezTo>
                  <a:cubicBezTo>
                    <a:pt x="7707" y="206"/>
                    <a:pt x="7560" y="100"/>
                    <a:pt x="7406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379;p83"/>
            <p:cNvSpPr/>
            <p:nvPr/>
          </p:nvSpPr>
          <p:spPr>
            <a:xfrm>
              <a:off x="7480338" y="3700659"/>
              <a:ext cx="144989" cy="137550"/>
            </a:xfrm>
            <a:custGeom>
              <a:avLst/>
              <a:gdLst/>
              <a:ahLst/>
              <a:cxnLst/>
              <a:rect l="l" t="t" r="r" b="b"/>
              <a:pathLst>
                <a:path w="5535" h="5251" extrusionOk="0">
                  <a:moveTo>
                    <a:pt x="4568" y="1"/>
                  </a:moveTo>
                  <a:cubicBezTo>
                    <a:pt x="4465" y="1"/>
                    <a:pt x="4359" y="4"/>
                    <a:pt x="4260" y="11"/>
                  </a:cubicBezTo>
                  <a:lnTo>
                    <a:pt x="0" y="4271"/>
                  </a:lnTo>
                  <a:cubicBezTo>
                    <a:pt x="89" y="4613"/>
                    <a:pt x="219" y="4939"/>
                    <a:pt x="387" y="5251"/>
                  </a:cubicBezTo>
                  <a:lnTo>
                    <a:pt x="5534" y="104"/>
                  </a:lnTo>
                  <a:cubicBezTo>
                    <a:pt x="5216" y="35"/>
                    <a:pt x="4893" y="1"/>
                    <a:pt x="4568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380;p83"/>
            <p:cNvSpPr/>
            <p:nvPr/>
          </p:nvSpPr>
          <p:spPr>
            <a:xfrm>
              <a:off x="7362015" y="3739192"/>
              <a:ext cx="336108" cy="305591"/>
            </a:xfrm>
            <a:custGeom>
              <a:avLst/>
              <a:gdLst/>
              <a:ahLst/>
              <a:cxnLst/>
              <a:rect l="l" t="t" r="r" b="b"/>
              <a:pathLst>
                <a:path w="12831" h="11666" extrusionOk="0">
                  <a:moveTo>
                    <a:pt x="6396" y="0"/>
                  </a:moveTo>
                  <a:cubicBezTo>
                    <a:pt x="4909" y="0"/>
                    <a:pt x="3422" y="568"/>
                    <a:pt x="2286" y="1703"/>
                  </a:cubicBezTo>
                  <a:cubicBezTo>
                    <a:pt x="0" y="3985"/>
                    <a:pt x="18" y="7697"/>
                    <a:pt x="2327" y="9962"/>
                  </a:cubicBezTo>
                  <a:cubicBezTo>
                    <a:pt x="2437" y="10071"/>
                    <a:pt x="2550" y="10178"/>
                    <a:pt x="2667" y="10274"/>
                  </a:cubicBezTo>
                  <a:cubicBezTo>
                    <a:pt x="3757" y="11205"/>
                    <a:pt x="5099" y="11666"/>
                    <a:pt x="6438" y="11666"/>
                  </a:cubicBezTo>
                  <a:cubicBezTo>
                    <a:pt x="7931" y="11666"/>
                    <a:pt x="9419" y="11093"/>
                    <a:pt x="10548" y="9962"/>
                  </a:cubicBezTo>
                  <a:lnTo>
                    <a:pt x="10548" y="9965"/>
                  </a:lnTo>
                  <a:cubicBezTo>
                    <a:pt x="12693" y="7820"/>
                    <a:pt x="12830" y="4390"/>
                    <a:pt x="10860" y="2084"/>
                  </a:cubicBezTo>
                  <a:cubicBezTo>
                    <a:pt x="10761" y="1967"/>
                    <a:pt x="10658" y="1854"/>
                    <a:pt x="10548" y="1744"/>
                  </a:cubicBezTo>
                  <a:cubicBezTo>
                    <a:pt x="9408" y="582"/>
                    <a:pt x="7903" y="0"/>
                    <a:pt x="639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381;p83"/>
            <p:cNvSpPr/>
            <p:nvPr/>
          </p:nvSpPr>
          <p:spPr>
            <a:xfrm>
              <a:off x="7431851" y="3793677"/>
              <a:ext cx="237982" cy="238060"/>
            </a:xfrm>
            <a:custGeom>
              <a:avLst/>
              <a:gdLst/>
              <a:ahLst/>
              <a:cxnLst/>
              <a:rect l="l" t="t" r="r" b="b"/>
              <a:pathLst>
                <a:path w="9085" h="9088" extrusionOk="0">
                  <a:moveTo>
                    <a:pt x="8197" y="0"/>
                  </a:moveTo>
                  <a:lnTo>
                    <a:pt x="1" y="8197"/>
                  </a:lnTo>
                  <a:cubicBezTo>
                    <a:pt x="429" y="8560"/>
                    <a:pt x="905" y="8858"/>
                    <a:pt x="1416" y="9088"/>
                  </a:cubicBezTo>
                  <a:lnTo>
                    <a:pt x="9085" y="1415"/>
                  </a:lnTo>
                  <a:cubicBezTo>
                    <a:pt x="8859" y="901"/>
                    <a:pt x="8561" y="425"/>
                    <a:pt x="8197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382;p83"/>
            <p:cNvSpPr/>
            <p:nvPr/>
          </p:nvSpPr>
          <p:spPr>
            <a:xfrm>
              <a:off x="7395492" y="3770023"/>
              <a:ext cx="257575" cy="244871"/>
            </a:xfrm>
            <a:custGeom>
              <a:avLst/>
              <a:gdLst/>
              <a:ahLst/>
              <a:cxnLst/>
              <a:rect l="l" t="t" r="r" b="b"/>
              <a:pathLst>
                <a:path w="9833" h="9348" extrusionOk="0">
                  <a:moveTo>
                    <a:pt x="5158" y="1"/>
                  </a:moveTo>
                  <a:cubicBezTo>
                    <a:pt x="4143" y="1"/>
                    <a:pt x="3128" y="331"/>
                    <a:pt x="2283" y="992"/>
                  </a:cubicBezTo>
                  <a:cubicBezTo>
                    <a:pt x="559" y="2339"/>
                    <a:pt x="1" y="4697"/>
                    <a:pt x="936" y="6674"/>
                  </a:cubicBezTo>
                  <a:cubicBezTo>
                    <a:pt x="1722" y="8331"/>
                    <a:pt x="3384" y="9348"/>
                    <a:pt x="5158" y="9348"/>
                  </a:cubicBezTo>
                  <a:cubicBezTo>
                    <a:pt x="5497" y="9348"/>
                    <a:pt x="5840" y="9311"/>
                    <a:pt x="6183" y="9234"/>
                  </a:cubicBezTo>
                  <a:cubicBezTo>
                    <a:pt x="8318" y="8754"/>
                    <a:pt x="9832" y="6859"/>
                    <a:pt x="9832" y="4673"/>
                  </a:cubicBezTo>
                  <a:cubicBezTo>
                    <a:pt x="9832" y="3274"/>
                    <a:pt x="9205" y="1948"/>
                    <a:pt x="8122" y="1061"/>
                  </a:cubicBezTo>
                  <a:cubicBezTo>
                    <a:pt x="7261" y="355"/>
                    <a:pt x="6210" y="1"/>
                    <a:pt x="5158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383;p83"/>
            <p:cNvSpPr/>
            <p:nvPr/>
          </p:nvSpPr>
          <p:spPr>
            <a:xfrm>
              <a:off x="7396042" y="3770023"/>
              <a:ext cx="212232" cy="200051"/>
            </a:xfrm>
            <a:custGeom>
              <a:avLst/>
              <a:gdLst/>
              <a:ahLst/>
              <a:cxnLst/>
              <a:rect l="l" t="t" r="r" b="b"/>
              <a:pathLst>
                <a:path w="8102" h="7637" extrusionOk="0">
                  <a:moveTo>
                    <a:pt x="5137" y="0"/>
                  </a:moveTo>
                  <a:cubicBezTo>
                    <a:pt x="3936" y="0"/>
                    <a:pt x="2738" y="461"/>
                    <a:pt x="1830" y="1369"/>
                  </a:cubicBezTo>
                  <a:cubicBezTo>
                    <a:pt x="134" y="3065"/>
                    <a:pt x="0" y="5779"/>
                    <a:pt x="1525" y="7637"/>
                  </a:cubicBezTo>
                  <a:lnTo>
                    <a:pt x="8101" y="1061"/>
                  </a:lnTo>
                  <a:cubicBezTo>
                    <a:pt x="7236" y="351"/>
                    <a:pt x="6185" y="0"/>
                    <a:pt x="5137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384;p83"/>
            <p:cNvSpPr/>
            <p:nvPr/>
          </p:nvSpPr>
          <p:spPr>
            <a:xfrm>
              <a:off x="7412466" y="3774267"/>
              <a:ext cx="175873" cy="175899"/>
            </a:xfrm>
            <a:custGeom>
              <a:avLst/>
              <a:gdLst/>
              <a:ahLst/>
              <a:cxnLst/>
              <a:rect l="l" t="t" r="r" b="b"/>
              <a:pathLst>
                <a:path w="6714" h="6715" extrusionOk="0">
                  <a:moveTo>
                    <a:pt x="5733" y="1"/>
                  </a:moveTo>
                  <a:lnTo>
                    <a:pt x="0" y="5734"/>
                  </a:lnTo>
                  <a:cubicBezTo>
                    <a:pt x="93" y="6073"/>
                    <a:pt x="223" y="6402"/>
                    <a:pt x="388" y="6714"/>
                  </a:cubicBezTo>
                  <a:lnTo>
                    <a:pt x="6713" y="392"/>
                  </a:lnTo>
                  <a:cubicBezTo>
                    <a:pt x="6402" y="224"/>
                    <a:pt x="6073" y="93"/>
                    <a:pt x="573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385;p83"/>
            <p:cNvSpPr/>
            <p:nvPr/>
          </p:nvSpPr>
          <p:spPr>
            <a:xfrm>
              <a:off x="7358871" y="3734424"/>
              <a:ext cx="342657" cy="316121"/>
            </a:xfrm>
            <a:custGeom>
              <a:avLst/>
              <a:gdLst/>
              <a:ahLst/>
              <a:cxnLst/>
              <a:rect l="l" t="t" r="r" b="b"/>
              <a:pathLst>
                <a:path w="13081" h="12068" extrusionOk="0">
                  <a:moveTo>
                    <a:pt x="6543" y="0"/>
                  </a:moveTo>
                  <a:cubicBezTo>
                    <a:pt x="4947" y="0"/>
                    <a:pt x="3417" y="637"/>
                    <a:pt x="2293" y="1769"/>
                  </a:cubicBezTo>
                  <a:cubicBezTo>
                    <a:pt x="2123" y="1925"/>
                    <a:pt x="2272" y="2152"/>
                    <a:pt x="2444" y="2152"/>
                  </a:cubicBezTo>
                  <a:cubicBezTo>
                    <a:pt x="2497" y="2152"/>
                    <a:pt x="2553" y="2130"/>
                    <a:pt x="2601" y="2077"/>
                  </a:cubicBezTo>
                  <a:cubicBezTo>
                    <a:pt x="3688" y="996"/>
                    <a:pt x="5114" y="451"/>
                    <a:pt x="6542" y="451"/>
                  </a:cubicBezTo>
                  <a:cubicBezTo>
                    <a:pt x="7883" y="451"/>
                    <a:pt x="9226" y="931"/>
                    <a:pt x="10291" y="1899"/>
                  </a:cubicBezTo>
                  <a:cubicBezTo>
                    <a:pt x="12491" y="3897"/>
                    <a:pt x="12735" y="7269"/>
                    <a:pt x="10846" y="9568"/>
                  </a:cubicBezTo>
                  <a:cubicBezTo>
                    <a:pt x="9746" y="10906"/>
                    <a:pt x="8148" y="11605"/>
                    <a:pt x="6533" y="11605"/>
                  </a:cubicBezTo>
                  <a:cubicBezTo>
                    <a:pt x="5377" y="11605"/>
                    <a:pt x="4212" y="11246"/>
                    <a:pt x="3215" y="10507"/>
                  </a:cubicBezTo>
                  <a:cubicBezTo>
                    <a:pt x="830" y="8735"/>
                    <a:pt x="251" y="5401"/>
                    <a:pt x="1902" y="2930"/>
                  </a:cubicBezTo>
                  <a:cubicBezTo>
                    <a:pt x="2014" y="2758"/>
                    <a:pt x="1865" y="2587"/>
                    <a:pt x="1712" y="2587"/>
                  </a:cubicBezTo>
                  <a:cubicBezTo>
                    <a:pt x="1649" y="2587"/>
                    <a:pt x="1586" y="2615"/>
                    <a:pt x="1539" y="2684"/>
                  </a:cubicBezTo>
                  <a:cubicBezTo>
                    <a:pt x="1" y="4986"/>
                    <a:pt x="227" y="8040"/>
                    <a:pt x="2087" y="10089"/>
                  </a:cubicBezTo>
                  <a:cubicBezTo>
                    <a:pt x="3260" y="11383"/>
                    <a:pt x="4895" y="12068"/>
                    <a:pt x="6555" y="12068"/>
                  </a:cubicBezTo>
                  <a:cubicBezTo>
                    <a:pt x="7524" y="12068"/>
                    <a:pt x="8501" y="11835"/>
                    <a:pt x="9400" y="11353"/>
                  </a:cubicBezTo>
                  <a:cubicBezTo>
                    <a:pt x="11840" y="10048"/>
                    <a:pt x="13081" y="7252"/>
                    <a:pt x="12409" y="4568"/>
                  </a:cubicBezTo>
                  <a:cubicBezTo>
                    <a:pt x="11737" y="1885"/>
                    <a:pt x="9325" y="0"/>
                    <a:pt x="6556" y="0"/>
                  </a:cubicBezTo>
                  <a:cubicBezTo>
                    <a:pt x="6552" y="0"/>
                    <a:pt x="6547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386;p83"/>
            <p:cNvSpPr/>
            <p:nvPr/>
          </p:nvSpPr>
          <p:spPr>
            <a:xfrm>
              <a:off x="7389755" y="3764339"/>
              <a:ext cx="269049" cy="256266"/>
            </a:xfrm>
            <a:custGeom>
              <a:avLst/>
              <a:gdLst/>
              <a:ahLst/>
              <a:cxnLst/>
              <a:rect l="l" t="t" r="r" b="b"/>
              <a:pathLst>
                <a:path w="10271" h="9783" extrusionOk="0">
                  <a:moveTo>
                    <a:pt x="5384" y="436"/>
                  </a:moveTo>
                  <a:cubicBezTo>
                    <a:pt x="5956" y="436"/>
                    <a:pt x="6533" y="547"/>
                    <a:pt x="7084" y="774"/>
                  </a:cubicBezTo>
                  <a:cubicBezTo>
                    <a:pt x="8749" y="1463"/>
                    <a:pt x="9835" y="3087"/>
                    <a:pt x="9835" y="4890"/>
                  </a:cubicBezTo>
                  <a:cubicBezTo>
                    <a:pt x="9835" y="6692"/>
                    <a:pt x="8749" y="8316"/>
                    <a:pt x="7084" y="9009"/>
                  </a:cubicBezTo>
                  <a:cubicBezTo>
                    <a:pt x="6533" y="9236"/>
                    <a:pt x="5956" y="9347"/>
                    <a:pt x="5384" y="9347"/>
                  </a:cubicBezTo>
                  <a:cubicBezTo>
                    <a:pt x="4223" y="9347"/>
                    <a:pt x="3083" y="8893"/>
                    <a:pt x="2231" y="8039"/>
                  </a:cubicBezTo>
                  <a:cubicBezTo>
                    <a:pt x="484" y="6305"/>
                    <a:pt x="484" y="3478"/>
                    <a:pt x="2231" y="1744"/>
                  </a:cubicBezTo>
                  <a:cubicBezTo>
                    <a:pt x="3083" y="890"/>
                    <a:pt x="4223" y="436"/>
                    <a:pt x="5384" y="436"/>
                  </a:cubicBezTo>
                  <a:close/>
                  <a:moveTo>
                    <a:pt x="5378" y="0"/>
                  </a:moveTo>
                  <a:cubicBezTo>
                    <a:pt x="4105" y="0"/>
                    <a:pt x="2854" y="497"/>
                    <a:pt x="1919" y="1432"/>
                  </a:cubicBezTo>
                  <a:cubicBezTo>
                    <a:pt x="0" y="3341"/>
                    <a:pt x="0" y="6442"/>
                    <a:pt x="1919" y="8351"/>
                  </a:cubicBezTo>
                  <a:cubicBezTo>
                    <a:pt x="2854" y="9286"/>
                    <a:pt x="4105" y="9782"/>
                    <a:pt x="5378" y="9782"/>
                  </a:cubicBezTo>
                  <a:cubicBezTo>
                    <a:pt x="6009" y="9782"/>
                    <a:pt x="6645" y="9660"/>
                    <a:pt x="7251" y="9410"/>
                  </a:cubicBezTo>
                  <a:cubicBezTo>
                    <a:pt x="9078" y="8652"/>
                    <a:pt x="10270" y="6870"/>
                    <a:pt x="10270" y="4890"/>
                  </a:cubicBezTo>
                  <a:cubicBezTo>
                    <a:pt x="10270" y="2912"/>
                    <a:pt x="9078" y="1130"/>
                    <a:pt x="7251" y="373"/>
                  </a:cubicBezTo>
                  <a:cubicBezTo>
                    <a:pt x="6645" y="122"/>
                    <a:pt x="6009" y="0"/>
                    <a:pt x="5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387;p83"/>
            <p:cNvSpPr/>
            <p:nvPr/>
          </p:nvSpPr>
          <p:spPr>
            <a:xfrm>
              <a:off x="7473998" y="3665165"/>
              <a:ext cx="299356" cy="281727"/>
            </a:xfrm>
            <a:custGeom>
              <a:avLst/>
              <a:gdLst/>
              <a:ahLst/>
              <a:cxnLst/>
              <a:rect l="l" t="t" r="r" b="b"/>
              <a:pathLst>
                <a:path w="11428" h="10755" extrusionOk="0">
                  <a:moveTo>
                    <a:pt x="4810" y="1"/>
                  </a:moveTo>
                  <a:cubicBezTo>
                    <a:pt x="3265" y="1"/>
                    <a:pt x="1721" y="588"/>
                    <a:pt x="544" y="1764"/>
                  </a:cubicBezTo>
                  <a:cubicBezTo>
                    <a:pt x="400" y="1908"/>
                    <a:pt x="266" y="2058"/>
                    <a:pt x="139" y="2213"/>
                  </a:cubicBezTo>
                  <a:cubicBezTo>
                    <a:pt x="0" y="2379"/>
                    <a:pt x="150" y="2574"/>
                    <a:pt x="313" y="2574"/>
                  </a:cubicBezTo>
                  <a:cubicBezTo>
                    <a:pt x="370" y="2574"/>
                    <a:pt x="430" y="2550"/>
                    <a:pt x="478" y="2490"/>
                  </a:cubicBezTo>
                  <a:cubicBezTo>
                    <a:pt x="595" y="2346"/>
                    <a:pt x="722" y="2209"/>
                    <a:pt x="855" y="2076"/>
                  </a:cubicBezTo>
                  <a:cubicBezTo>
                    <a:pt x="1945" y="984"/>
                    <a:pt x="3378" y="438"/>
                    <a:pt x="4810" y="438"/>
                  </a:cubicBezTo>
                  <a:cubicBezTo>
                    <a:pt x="6242" y="438"/>
                    <a:pt x="7675" y="984"/>
                    <a:pt x="8764" y="2076"/>
                  </a:cubicBezTo>
                  <a:cubicBezTo>
                    <a:pt x="10944" y="4255"/>
                    <a:pt x="10944" y="7805"/>
                    <a:pt x="8764" y="9985"/>
                  </a:cubicBezTo>
                  <a:cubicBezTo>
                    <a:pt x="8631" y="10118"/>
                    <a:pt x="8490" y="10245"/>
                    <a:pt x="8346" y="10362"/>
                  </a:cubicBezTo>
                  <a:cubicBezTo>
                    <a:pt x="8166" y="10509"/>
                    <a:pt x="8306" y="10754"/>
                    <a:pt x="8486" y="10754"/>
                  </a:cubicBezTo>
                  <a:cubicBezTo>
                    <a:pt x="8532" y="10754"/>
                    <a:pt x="8581" y="10738"/>
                    <a:pt x="8627" y="10701"/>
                  </a:cubicBezTo>
                  <a:cubicBezTo>
                    <a:pt x="8782" y="10574"/>
                    <a:pt x="8932" y="10437"/>
                    <a:pt x="9076" y="10296"/>
                  </a:cubicBezTo>
                  <a:cubicBezTo>
                    <a:pt x="11427" y="7942"/>
                    <a:pt x="11427" y="4118"/>
                    <a:pt x="9076" y="1764"/>
                  </a:cubicBezTo>
                  <a:cubicBezTo>
                    <a:pt x="7899" y="588"/>
                    <a:pt x="6355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388;p83"/>
            <p:cNvSpPr/>
            <p:nvPr/>
          </p:nvSpPr>
          <p:spPr>
            <a:xfrm>
              <a:off x="7696656" y="3783566"/>
              <a:ext cx="36647" cy="111119"/>
            </a:xfrm>
            <a:custGeom>
              <a:avLst/>
              <a:gdLst/>
              <a:ahLst/>
              <a:cxnLst/>
              <a:rect l="l" t="t" r="r" b="b"/>
              <a:pathLst>
                <a:path w="1399" h="4242" extrusionOk="0">
                  <a:moveTo>
                    <a:pt x="807" y="1"/>
                  </a:moveTo>
                  <a:cubicBezTo>
                    <a:pt x="676" y="1"/>
                    <a:pt x="544" y="110"/>
                    <a:pt x="590" y="280"/>
                  </a:cubicBezTo>
                  <a:cubicBezTo>
                    <a:pt x="943" y="1507"/>
                    <a:pt x="751" y="2826"/>
                    <a:pt x="66" y="3905"/>
                  </a:cubicBezTo>
                  <a:cubicBezTo>
                    <a:pt x="1" y="4005"/>
                    <a:pt x="31" y="4142"/>
                    <a:pt x="134" y="4207"/>
                  </a:cubicBezTo>
                  <a:cubicBezTo>
                    <a:pt x="170" y="4230"/>
                    <a:pt x="210" y="4241"/>
                    <a:pt x="250" y="4241"/>
                  </a:cubicBezTo>
                  <a:cubicBezTo>
                    <a:pt x="322" y="4241"/>
                    <a:pt x="394" y="4206"/>
                    <a:pt x="436" y="4142"/>
                  </a:cubicBezTo>
                  <a:cubicBezTo>
                    <a:pt x="1190" y="2956"/>
                    <a:pt x="1399" y="1507"/>
                    <a:pt x="1011" y="157"/>
                  </a:cubicBezTo>
                  <a:cubicBezTo>
                    <a:pt x="978" y="48"/>
                    <a:pt x="892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89;p83"/>
            <p:cNvSpPr/>
            <p:nvPr/>
          </p:nvSpPr>
          <p:spPr>
            <a:xfrm>
              <a:off x="7525419" y="3694948"/>
              <a:ext cx="190019" cy="77825"/>
            </a:xfrm>
            <a:custGeom>
              <a:avLst/>
              <a:gdLst/>
              <a:ahLst/>
              <a:cxnLst/>
              <a:rect l="l" t="t" r="r" b="b"/>
              <a:pathLst>
                <a:path w="7254" h="2971" extrusionOk="0">
                  <a:moveTo>
                    <a:pt x="2845" y="0"/>
                  </a:moveTo>
                  <a:cubicBezTo>
                    <a:pt x="1939" y="0"/>
                    <a:pt x="1026" y="252"/>
                    <a:pt x="219" y="767"/>
                  </a:cubicBezTo>
                  <a:cubicBezTo>
                    <a:pt x="1" y="894"/>
                    <a:pt x="133" y="1180"/>
                    <a:pt x="326" y="1180"/>
                  </a:cubicBezTo>
                  <a:cubicBezTo>
                    <a:pt x="367" y="1180"/>
                    <a:pt x="411" y="1167"/>
                    <a:pt x="455" y="1137"/>
                  </a:cubicBezTo>
                  <a:cubicBezTo>
                    <a:pt x="1199" y="664"/>
                    <a:pt x="2025" y="440"/>
                    <a:pt x="2841" y="440"/>
                  </a:cubicBezTo>
                  <a:cubicBezTo>
                    <a:pt x="4446" y="440"/>
                    <a:pt x="6007" y="1308"/>
                    <a:pt x="6805" y="2851"/>
                  </a:cubicBezTo>
                  <a:cubicBezTo>
                    <a:pt x="6844" y="2926"/>
                    <a:pt x="6922" y="2970"/>
                    <a:pt x="7003" y="2970"/>
                  </a:cubicBezTo>
                  <a:cubicBezTo>
                    <a:pt x="7037" y="2970"/>
                    <a:pt x="7071" y="2963"/>
                    <a:pt x="7103" y="2947"/>
                  </a:cubicBezTo>
                  <a:cubicBezTo>
                    <a:pt x="7209" y="2888"/>
                    <a:pt x="7254" y="2758"/>
                    <a:pt x="7196" y="2649"/>
                  </a:cubicBezTo>
                  <a:cubicBezTo>
                    <a:pt x="6963" y="2200"/>
                    <a:pt x="6664" y="1788"/>
                    <a:pt x="6305" y="1432"/>
                  </a:cubicBezTo>
                  <a:cubicBezTo>
                    <a:pt x="5361" y="488"/>
                    <a:pt x="4109" y="0"/>
                    <a:pt x="2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390;p83"/>
            <p:cNvSpPr/>
            <p:nvPr/>
          </p:nvSpPr>
          <p:spPr>
            <a:xfrm>
              <a:off x="7489296" y="3815603"/>
              <a:ext cx="82698" cy="153765"/>
            </a:xfrm>
            <a:custGeom>
              <a:avLst/>
              <a:gdLst/>
              <a:ahLst/>
              <a:cxnLst/>
              <a:rect l="l" t="t" r="r" b="b"/>
              <a:pathLst>
                <a:path w="3157" h="5870" extrusionOk="0">
                  <a:moveTo>
                    <a:pt x="1358" y="911"/>
                  </a:moveTo>
                  <a:lnTo>
                    <a:pt x="1358" y="2696"/>
                  </a:lnTo>
                  <a:cubicBezTo>
                    <a:pt x="837" y="2614"/>
                    <a:pt x="439" y="2247"/>
                    <a:pt x="439" y="1802"/>
                  </a:cubicBezTo>
                  <a:cubicBezTo>
                    <a:pt x="439" y="1360"/>
                    <a:pt x="837" y="990"/>
                    <a:pt x="1358" y="911"/>
                  </a:cubicBezTo>
                  <a:close/>
                  <a:moveTo>
                    <a:pt x="1796" y="3169"/>
                  </a:moveTo>
                  <a:cubicBezTo>
                    <a:pt x="2321" y="3255"/>
                    <a:pt x="2715" y="3625"/>
                    <a:pt x="2715" y="4067"/>
                  </a:cubicBezTo>
                  <a:cubicBezTo>
                    <a:pt x="2715" y="4509"/>
                    <a:pt x="2321" y="4879"/>
                    <a:pt x="1796" y="4958"/>
                  </a:cubicBezTo>
                  <a:lnTo>
                    <a:pt x="1796" y="3169"/>
                  </a:lnTo>
                  <a:close/>
                  <a:moveTo>
                    <a:pt x="1579" y="0"/>
                  </a:moveTo>
                  <a:cubicBezTo>
                    <a:pt x="1468" y="0"/>
                    <a:pt x="1358" y="73"/>
                    <a:pt x="1358" y="219"/>
                  </a:cubicBezTo>
                  <a:lnTo>
                    <a:pt x="1358" y="465"/>
                  </a:lnTo>
                  <a:cubicBezTo>
                    <a:pt x="594" y="558"/>
                    <a:pt x="1" y="1123"/>
                    <a:pt x="1" y="1802"/>
                  </a:cubicBezTo>
                  <a:cubicBezTo>
                    <a:pt x="1" y="2484"/>
                    <a:pt x="594" y="3049"/>
                    <a:pt x="1358" y="3142"/>
                  </a:cubicBezTo>
                  <a:lnTo>
                    <a:pt x="1358" y="4958"/>
                  </a:lnTo>
                  <a:cubicBezTo>
                    <a:pt x="837" y="4876"/>
                    <a:pt x="439" y="4509"/>
                    <a:pt x="439" y="4067"/>
                  </a:cubicBezTo>
                  <a:cubicBezTo>
                    <a:pt x="439" y="3920"/>
                    <a:pt x="330" y="3846"/>
                    <a:pt x="220" y="3846"/>
                  </a:cubicBezTo>
                  <a:cubicBezTo>
                    <a:pt x="110" y="3846"/>
                    <a:pt x="1" y="3920"/>
                    <a:pt x="1" y="4067"/>
                  </a:cubicBezTo>
                  <a:cubicBezTo>
                    <a:pt x="1" y="4745"/>
                    <a:pt x="594" y="5311"/>
                    <a:pt x="1358" y="5403"/>
                  </a:cubicBezTo>
                  <a:lnTo>
                    <a:pt x="1358" y="5650"/>
                  </a:lnTo>
                  <a:cubicBezTo>
                    <a:pt x="1358" y="5770"/>
                    <a:pt x="1457" y="5869"/>
                    <a:pt x="1577" y="5869"/>
                  </a:cubicBezTo>
                  <a:cubicBezTo>
                    <a:pt x="1700" y="5869"/>
                    <a:pt x="1796" y="5770"/>
                    <a:pt x="1796" y="5650"/>
                  </a:cubicBezTo>
                  <a:lnTo>
                    <a:pt x="1796" y="5403"/>
                  </a:lnTo>
                  <a:cubicBezTo>
                    <a:pt x="2564" y="5311"/>
                    <a:pt x="3153" y="4745"/>
                    <a:pt x="3153" y="4067"/>
                  </a:cubicBezTo>
                  <a:cubicBezTo>
                    <a:pt x="3153" y="3385"/>
                    <a:pt x="2564" y="2820"/>
                    <a:pt x="1796" y="2727"/>
                  </a:cubicBezTo>
                  <a:lnTo>
                    <a:pt x="1796" y="911"/>
                  </a:lnTo>
                  <a:cubicBezTo>
                    <a:pt x="2321" y="993"/>
                    <a:pt x="2715" y="1360"/>
                    <a:pt x="2715" y="1802"/>
                  </a:cubicBezTo>
                  <a:cubicBezTo>
                    <a:pt x="2715" y="1925"/>
                    <a:pt x="2814" y="2021"/>
                    <a:pt x="2934" y="2021"/>
                  </a:cubicBezTo>
                  <a:cubicBezTo>
                    <a:pt x="3057" y="2021"/>
                    <a:pt x="3157" y="1925"/>
                    <a:pt x="3157" y="1802"/>
                  </a:cubicBezTo>
                  <a:cubicBezTo>
                    <a:pt x="3157" y="1123"/>
                    <a:pt x="2564" y="558"/>
                    <a:pt x="1800" y="465"/>
                  </a:cubicBezTo>
                  <a:lnTo>
                    <a:pt x="1800" y="219"/>
                  </a:lnTo>
                  <a:cubicBezTo>
                    <a:pt x="1800" y="73"/>
                    <a:pt x="1689" y="0"/>
                    <a:pt x="15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7610;p83"/>
          <p:cNvGrpSpPr/>
          <p:nvPr/>
        </p:nvGrpSpPr>
        <p:grpSpPr>
          <a:xfrm>
            <a:off x="4075957" y="4265818"/>
            <a:ext cx="612823" cy="572700"/>
            <a:chOff x="3593052" y="2313712"/>
            <a:chExt cx="385381" cy="323980"/>
          </a:xfrm>
        </p:grpSpPr>
        <p:sp>
          <p:nvSpPr>
            <p:cNvPr id="86" name="Google Shape;7611;p83"/>
            <p:cNvSpPr/>
            <p:nvPr/>
          </p:nvSpPr>
          <p:spPr>
            <a:xfrm>
              <a:off x="3664250" y="2350883"/>
              <a:ext cx="249665" cy="249665"/>
            </a:xfrm>
            <a:custGeom>
              <a:avLst/>
              <a:gdLst/>
              <a:ahLst/>
              <a:cxnLst/>
              <a:rect l="l" t="t" r="r" b="b"/>
              <a:pathLst>
                <a:path w="9531" h="9531" extrusionOk="0">
                  <a:moveTo>
                    <a:pt x="4763" y="0"/>
                  </a:moveTo>
                  <a:cubicBezTo>
                    <a:pt x="2132" y="0"/>
                    <a:pt x="0" y="2135"/>
                    <a:pt x="0" y="4767"/>
                  </a:cubicBezTo>
                  <a:cubicBezTo>
                    <a:pt x="0" y="7399"/>
                    <a:pt x="2132" y="9530"/>
                    <a:pt x="4763" y="9530"/>
                  </a:cubicBezTo>
                  <a:cubicBezTo>
                    <a:pt x="7395" y="9530"/>
                    <a:pt x="9530" y="7399"/>
                    <a:pt x="9530" y="4767"/>
                  </a:cubicBezTo>
                  <a:cubicBezTo>
                    <a:pt x="9530" y="2135"/>
                    <a:pt x="7395" y="0"/>
                    <a:pt x="4763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12;p83"/>
            <p:cNvSpPr/>
            <p:nvPr/>
          </p:nvSpPr>
          <p:spPr>
            <a:xfrm>
              <a:off x="3689292" y="2375925"/>
              <a:ext cx="199580" cy="199658"/>
            </a:xfrm>
            <a:custGeom>
              <a:avLst/>
              <a:gdLst/>
              <a:ahLst/>
              <a:cxnLst/>
              <a:rect l="l" t="t" r="r" b="b"/>
              <a:pathLst>
                <a:path w="7619" h="7622" extrusionOk="0">
                  <a:moveTo>
                    <a:pt x="3807" y="0"/>
                  </a:moveTo>
                  <a:cubicBezTo>
                    <a:pt x="1703" y="0"/>
                    <a:pt x="0" y="1707"/>
                    <a:pt x="0" y="3811"/>
                  </a:cubicBezTo>
                  <a:cubicBezTo>
                    <a:pt x="0" y="5915"/>
                    <a:pt x="1703" y="7622"/>
                    <a:pt x="3807" y="7622"/>
                  </a:cubicBezTo>
                  <a:cubicBezTo>
                    <a:pt x="5911" y="7622"/>
                    <a:pt x="7618" y="5915"/>
                    <a:pt x="7618" y="3811"/>
                  </a:cubicBezTo>
                  <a:cubicBezTo>
                    <a:pt x="7618" y="1707"/>
                    <a:pt x="5911" y="0"/>
                    <a:pt x="3807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613;p83"/>
            <p:cNvSpPr/>
            <p:nvPr/>
          </p:nvSpPr>
          <p:spPr>
            <a:xfrm>
              <a:off x="3769187" y="2375925"/>
              <a:ext cx="125055" cy="199711"/>
            </a:xfrm>
            <a:custGeom>
              <a:avLst/>
              <a:gdLst/>
              <a:ahLst/>
              <a:cxnLst/>
              <a:rect l="l" t="t" r="r" b="b"/>
              <a:pathLst>
                <a:path w="4774" h="7624" extrusionOk="0">
                  <a:moveTo>
                    <a:pt x="757" y="0"/>
                  </a:moveTo>
                  <a:cubicBezTo>
                    <a:pt x="504" y="0"/>
                    <a:pt x="250" y="28"/>
                    <a:pt x="0" y="76"/>
                  </a:cubicBezTo>
                  <a:cubicBezTo>
                    <a:pt x="1772" y="442"/>
                    <a:pt x="3043" y="2002"/>
                    <a:pt x="3043" y="3811"/>
                  </a:cubicBezTo>
                  <a:cubicBezTo>
                    <a:pt x="3043" y="5620"/>
                    <a:pt x="1772" y="7180"/>
                    <a:pt x="0" y="7546"/>
                  </a:cubicBezTo>
                  <a:cubicBezTo>
                    <a:pt x="257" y="7598"/>
                    <a:pt x="513" y="7623"/>
                    <a:pt x="764" y="7623"/>
                  </a:cubicBezTo>
                  <a:cubicBezTo>
                    <a:pt x="2676" y="7623"/>
                    <a:pt x="4351" y="6175"/>
                    <a:pt x="4547" y="4191"/>
                  </a:cubicBezTo>
                  <a:cubicBezTo>
                    <a:pt x="4774" y="1950"/>
                    <a:pt x="3012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614;p83"/>
            <p:cNvSpPr/>
            <p:nvPr/>
          </p:nvSpPr>
          <p:spPr>
            <a:xfrm>
              <a:off x="3935787" y="2319449"/>
              <a:ext cx="37014" cy="312690"/>
            </a:xfrm>
            <a:custGeom>
              <a:avLst/>
              <a:gdLst/>
              <a:ahLst/>
              <a:cxnLst/>
              <a:rect l="l" t="t" r="r" b="b"/>
              <a:pathLst>
                <a:path w="1413" h="11937" extrusionOk="0">
                  <a:moveTo>
                    <a:pt x="1398" y="1"/>
                  </a:moveTo>
                  <a:cubicBezTo>
                    <a:pt x="531" y="522"/>
                    <a:pt x="0" y="1461"/>
                    <a:pt x="0" y="2475"/>
                  </a:cubicBezTo>
                  <a:lnTo>
                    <a:pt x="0" y="5785"/>
                  </a:lnTo>
                  <a:cubicBezTo>
                    <a:pt x="0" y="5994"/>
                    <a:pt x="298" y="6177"/>
                    <a:pt x="548" y="6177"/>
                  </a:cubicBezTo>
                  <a:cubicBezTo>
                    <a:pt x="569" y="6177"/>
                    <a:pt x="590" y="6175"/>
                    <a:pt x="610" y="6173"/>
                  </a:cubicBezTo>
                  <a:lnTo>
                    <a:pt x="610" y="7201"/>
                  </a:lnTo>
                  <a:cubicBezTo>
                    <a:pt x="610" y="8458"/>
                    <a:pt x="268" y="10689"/>
                    <a:pt x="268" y="11155"/>
                  </a:cubicBezTo>
                  <a:cubicBezTo>
                    <a:pt x="268" y="11690"/>
                    <a:pt x="494" y="11936"/>
                    <a:pt x="830" y="11936"/>
                  </a:cubicBezTo>
                  <a:cubicBezTo>
                    <a:pt x="1165" y="11936"/>
                    <a:pt x="1412" y="11690"/>
                    <a:pt x="1412" y="11155"/>
                  </a:cubicBezTo>
                  <a:cubicBezTo>
                    <a:pt x="1412" y="11155"/>
                    <a:pt x="1405" y="4069"/>
                    <a:pt x="1398" y="1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615;p83"/>
            <p:cNvSpPr/>
            <p:nvPr/>
          </p:nvSpPr>
          <p:spPr>
            <a:xfrm>
              <a:off x="3935683" y="2319449"/>
              <a:ext cx="36935" cy="161807"/>
            </a:xfrm>
            <a:custGeom>
              <a:avLst/>
              <a:gdLst/>
              <a:ahLst/>
              <a:cxnLst/>
              <a:rect l="l" t="t" r="r" b="b"/>
              <a:pathLst>
                <a:path w="1410" h="6177" extrusionOk="0">
                  <a:moveTo>
                    <a:pt x="1402" y="1"/>
                  </a:moveTo>
                  <a:cubicBezTo>
                    <a:pt x="532" y="522"/>
                    <a:pt x="1" y="1461"/>
                    <a:pt x="1" y="2475"/>
                  </a:cubicBezTo>
                  <a:lnTo>
                    <a:pt x="1" y="5789"/>
                  </a:lnTo>
                  <a:cubicBezTo>
                    <a:pt x="1" y="5994"/>
                    <a:pt x="298" y="6177"/>
                    <a:pt x="549" y="6177"/>
                  </a:cubicBezTo>
                  <a:cubicBezTo>
                    <a:pt x="570" y="6177"/>
                    <a:pt x="591" y="6175"/>
                    <a:pt x="611" y="6173"/>
                  </a:cubicBezTo>
                  <a:lnTo>
                    <a:pt x="1409" y="6159"/>
                  </a:lnTo>
                  <a:cubicBezTo>
                    <a:pt x="1409" y="4212"/>
                    <a:pt x="1406" y="1629"/>
                    <a:pt x="140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616;p83"/>
            <p:cNvSpPr/>
            <p:nvPr/>
          </p:nvSpPr>
          <p:spPr>
            <a:xfrm>
              <a:off x="3598710" y="2365788"/>
              <a:ext cx="49142" cy="265172"/>
            </a:xfrm>
            <a:custGeom>
              <a:avLst/>
              <a:gdLst/>
              <a:ahLst/>
              <a:cxnLst/>
              <a:rect l="l" t="t" r="r" b="b"/>
              <a:pathLst>
                <a:path w="1876" h="10123" extrusionOk="0">
                  <a:moveTo>
                    <a:pt x="1" y="0"/>
                  </a:moveTo>
                  <a:lnTo>
                    <a:pt x="1" y="1104"/>
                  </a:lnTo>
                  <a:cubicBezTo>
                    <a:pt x="1" y="1282"/>
                    <a:pt x="103" y="1494"/>
                    <a:pt x="258" y="1587"/>
                  </a:cubicBezTo>
                  <a:cubicBezTo>
                    <a:pt x="412" y="1676"/>
                    <a:pt x="532" y="1998"/>
                    <a:pt x="532" y="2169"/>
                  </a:cubicBezTo>
                  <a:lnTo>
                    <a:pt x="532" y="3787"/>
                  </a:lnTo>
                  <a:cubicBezTo>
                    <a:pt x="532" y="5116"/>
                    <a:pt x="521" y="6439"/>
                    <a:pt x="378" y="7758"/>
                  </a:cubicBezTo>
                  <a:cubicBezTo>
                    <a:pt x="292" y="8543"/>
                    <a:pt x="240" y="9239"/>
                    <a:pt x="240" y="9396"/>
                  </a:cubicBezTo>
                  <a:cubicBezTo>
                    <a:pt x="240" y="9797"/>
                    <a:pt x="539" y="10123"/>
                    <a:pt x="936" y="10123"/>
                  </a:cubicBezTo>
                  <a:cubicBezTo>
                    <a:pt x="1337" y="10123"/>
                    <a:pt x="1632" y="9797"/>
                    <a:pt x="1632" y="9396"/>
                  </a:cubicBezTo>
                  <a:cubicBezTo>
                    <a:pt x="1632" y="9239"/>
                    <a:pt x="1584" y="8543"/>
                    <a:pt x="1498" y="7758"/>
                  </a:cubicBezTo>
                  <a:cubicBezTo>
                    <a:pt x="1354" y="6439"/>
                    <a:pt x="1344" y="5113"/>
                    <a:pt x="1344" y="3787"/>
                  </a:cubicBezTo>
                  <a:lnTo>
                    <a:pt x="1344" y="2180"/>
                  </a:lnTo>
                  <a:cubicBezTo>
                    <a:pt x="1344" y="1957"/>
                    <a:pt x="1498" y="1676"/>
                    <a:pt x="1687" y="1549"/>
                  </a:cubicBezTo>
                  <a:cubicBezTo>
                    <a:pt x="1820" y="1457"/>
                    <a:pt x="1875" y="1261"/>
                    <a:pt x="1875" y="1104"/>
                  </a:cubicBezTo>
                  <a:lnTo>
                    <a:pt x="1875" y="0"/>
                  </a:ln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617;p83"/>
            <p:cNvSpPr/>
            <p:nvPr/>
          </p:nvSpPr>
          <p:spPr>
            <a:xfrm>
              <a:off x="3598710" y="2365788"/>
              <a:ext cx="49142" cy="57105"/>
            </a:xfrm>
            <a:custGeom>
              <a:avLst/>
              <a:gdLst/>
              <a:ahLst/>
              <a:cxnLst/>
              <a:rect l="l" t="t" r="r" b="b"/>
              <a:pathLst>
                <a:path w="1876" h="2180" extrusionOk="0">
                  <a:moveTo>
                    <a:pt x="1" y="0"/>
                  </a:moveTo>
                  <a:lnTo>
                    <a:pt x="1" y="1104"/>
                  </a:lnTo>
                  <a:cubicBezTo>
                    <a:pt x="1" y="1282"/>
                    <a:pt x="103" y="1494"/>
                    <a:pt x="258" y="1587"/>
                  </a:cubicBezTo>
                  <a:cubicBezTo>
                    <a:pt x="412" y="1676"/>
                    <a:pt x="532" y="1998"/>
                    <a:pt x="532" y="2169"/>
                  </a:cubicBezTo>
                  <a:lnTo>
                    <a:pt x="1344" y="2180"/>
                  </a:lnTo>
                  <a:cubicBezTo>
                    <a:pt x="1344" y="1957"/>
                    <a:pt x="1498" y="1676"/>
                    <a:pt x="1687" y="1549"/>
                  </a:cubicBezTo>
                  <a:cubicBezTo>
                    <a:pt x="1820" y="1457"/>
                    <a:pt x="1875" y="1261"/>
                    <a:pt x="1875" y="1104"/>
                  </a:cubicBezTo>
                  <a:lnTo>
                    <a:pt x="1875" y="0"/>
                  </a:ln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618;p83"/>
            <p:cNvSpPr/>
            <p:nvPr/>
          </p:nvSpPr>
          <p:spPr>
            <a:xfrm>
              <a:off x="3593052" y="2315860"/>
              <a:ext cx="60432" cy="320758"/>
            </a:xfrm>
            <a:custGeom>
              <a:avLst/>
              <a:gdLst/>
              <a:ahLst/>
              <a:cxnLst/>
              <a:rect l="l" t="t" r="r" b="b"/>
              <a:pathLst>
                <a:path w="2307" h="12245" extrusionOk="0">
                  <a:moveTo>
                    <a:pt x="1875" y="2122"/>
                  </a:moveTo>
                  <a:lnTo>
                    <a:pt x="1875" y="3010"/>
                  </a:lnTo>
                  <a:cubicBezTo>
                    <a:pt x="1875" y="3126"/>
                    <a:pt x="1831" y="3239"/>
                    <a:pt x="1779" y="3277"/>
                  </a:cubicBezTo>
                  <a:cubicBezTo>
                    <a:pt x="1580" y="3421"/>
                    <a:pt x="1437" y="3630"/>
                    <a:pt x="1375" y="3870"/>
                  </a:cubicBezTo>
                  <a:lnTo>
                    <a:pt x="933" y="3863"/>
                  </a:lnTo>
                  <a:cubicBezTo>
                    <a:pt x="878" y="3650"/>
                    <a:pt x="755" y="3407"/>
                    <a:pt x="583" y="3304"/>
                  </a:cubicBezTo>
                  <a:cubicBezTo>
                    <a:pt x="501" y="3256"/>
                    <a:pt x="433" y="3123"/>
                    <a:pt x="433" y="3010"/>
                  </a:cubicBezTo>
                  <a:lnTo>
                    <a:pt x="433" y="2122"/>
                  </a:lnTo>
                  <a:close/>
                  <a:moveTo>
                    <a:pt x="964" y="4291"/>
                  </a:moveTo>
                  <a:lnTo>
                    <a:pt x="1344" y="4298"/>
                  </a:lnTo>
                  <a:lnTo>
                    <a:pt x="1344" y="5693"/>
                  </a:lnTo>
                  <a:cubicBezTo>
                    <a:pt x="1344" y="7033"/>
                    <a:pt x="1354" y="8349"/>
                    <a:pt x="1498" y="9685"/>
                  </a:cubicBezTo>
                  <a:cubicBezTo>
                    <a:pt x="1587" y="10497"/>
                    <a:pt x="1632" y="11169"/>
                    <a:pt x="1632" y="11302"/>
                  </a:cubicBezTo>
                  <a:cubicBezTo>
                    <a:pt x="1632" y="11594"/>
                    <a:pt x="1426" y="11813"/>
                    <a:pt x="1152" y="11813"/>
                  </a:cubicBezTo>
                  <a:cubicBezTo>
                    <a:pt x="878" y="11813"/>
                    <a:pt x="672" y="11594"/>
                    <a:pt x="672" y="11302"/>
                  </a:cubicBezTo>
                  <a:cubicBezTo>
                    <a:pt x="672" y="11172"/>
                    <a:pt x="720" y="10501"/>
                    <a:pt x="806" y="9685"/>
                  </a:cubicBezTo>
                  <a:cubicBezTo>
                    <a:pt x="953" y="8352"/>
                    <a:pt x="964" y="7036"/>
                    <a:pt x="964" y="5693"/>
                  </a:cubicBezTo>
                  <a:lnTo>
                    <a:pt x="964" y="4291"/>
                  </a:lnTo>
                  <a:close/>
                  <a:moveTo>
                    <a:pt x="217" y="0"/>
                  </a:moveTo>
                  <a:cubicBezTo>
                    <a:pt x="109" y="0"/>
                    <a:pt x="1" y="71"/>
                    <a:pt x="1" y="213"/>
                  </a:cubicBezTo>
                  <a:lnTo>
                    <a:pt x="1" y="3010"/>
                  </a:lnTo>
                  <a:cubicBezTo>
                    <a:pt x="1" y="3277"/>
                    <a:pt x="152" y="3551"/>
                    <a:pt x="364" y="3678"/>
                  </a:cubicBezTo>
                  <a:cubicBezTo>
                    <a:pt x="426" y="3716"/>
                    <a:pt x="535" y="3945"/>
                    <a:pt x="535" y="4075"/>
                  </a:cubicBezTo>
                  <a:lnTo>
                    <a:pt x="535" y="5693"/>
                  </a:lnTo>
                  <a:cubicBezTo>
                    <a:pt x="535" y="7022"/>
                    <a:pt x="525" y="8325"/>
                    <a:pt x="381" y="9640"/>
                  </a:cubicBezTo>
                  <a:cubicBezTo>
                    <a:pt x="292" y="10453"/>
                    <a:pt x="244" y="11138"/>
                    <a:pt x="244" y="11302"/>
                  </a:cubicBezTo>
                  <a:cubicBezTo>
                    <a:pt x="244" y="11830"/>
                    <a:pt x="645" y="12245"/>
                    <a:pt x="1156" y="12245"/>
                  </a:cubicBezTo>
                  <a:cubicBezTo>
                    <a:pt x="1666" y="12245"/>
                    <a:pt x="2067" y="11834"/>
                    <a:pt x="2067" y="11302"/>
                  </a:cubicBezTo>
                  <a:cubicBezTo>
                    <a:pt x="2067" y="11138"/>
                    <a:pt x="2019" y="10453"/>
                    <a:pt x="1930" y="9640"/>
                  </a:cubicBezTo>
                  <a:cubicBezTo>
                    <a:pt x="1786" y="8325"/>
                    <a:pt x="1776" y="7022"/>
                    <a:pt x="1776" y="5693"/>
                  </a:cubicBezTo>
                  <a:lnTo>
                    <a:pt x="1776" y="4086"/>
                  </a:lnTo>
                  <a:cubicBezTo>
                    <a:pt x="1776" y="3938"/>
                    <a:pt x="1892" y="3722"/>
                    <a:pt x="2023" y="3633"/>
                  </a:cubicBezTo>
                  <a:cubicBezTo>
                    <a:pt x="2232" y="3493"/>
                    <a:pt x="2307" y="3219"/>
                    <a:pt x="2307" y="3010"/>
                  </a:cubicBezTo>
                  <a:lnTo>
                    <a:pt x="2307" y="296"/>
                  </a:lnTo>
                  <a:cubicBezTo>
                    <a:pt x="2307" y="178"/>
                    <a:pt x="2214" y="80"/>
                    <a:pt x="2097" y="80"/>
                  </a:cubicBezTo>
                  <a:cubicBezTo>
                    <a:pt x="2095" y="80"/>
                    <a:pt x="2093" y="80"/>
                    <a:pt x="2091" y="80"/>
                  </a:cubicBezTo>
                  <a:cubicBezTo>
                    <a:pt x="1971" y="80"/>
                    <a:pt x="1875" y="176"/>
                    <a:pt x="1875" y="292"/>
                  </a:cubicBezTo>
                  <a:lnTo>
                    <a:pt x="1875" y="1690"/>
                  </a:lnTo>
                  <a:lnTo>
                    <a:pt x="1371" y="1690"/>
                  </a:lnTo>
                  <a:lnTo>
                    <a:pt x="1371" y="213"/>
                  </a:lnTo>
                  <a:cubicBezTo>
                    <a:pt x="1371" y="71"/>
                    <a:pt x="1264" y="0"/>
                    <a:pt x="1156" y="0"/>
                  </a:cubicBezTo>
                  <a:cubicBezTo>
                    <a:pt x="1048" y="0"/>
                    <a:pt x="940" y="71"/>
                    <a:pt x="940" y="213"/>
                  </a:cubicBezTo>
                  <a:lnTo>
                    <a:pt x="940" y="1690"/>
                  </a:lnTo>
                  <a:lnTo>
                    <a:pt x="433" y="1690"/>
                  </a:lnTo>
                  <a:lnTo>
                    <a:pt x="433" y="213"/>
                  </a:lnTo>
                  <a:cubicBezTo>
                    <a:pt x="433" y="71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619;p83"/>
            <p:cNvSpPr/>
            <p:nvPr/>
          </p:nvSpPr>
          <p:spPr>
            <a:xfrm>
              <a:off x="3645573" y="2390228"/>
              <a:ext cx="231433" cy="216030"/>
            </a:xfrm>
            <a:custGeom>
              <a:avLst/>
              <a:gdLst/>
              <a:ahLst/>
              <a:cxnLst/>
              <a:rect l="l" t="t" r="r" b="b"/>
              <a:pathLst>
                <a:path w="8835" h="8247" extrusionOk="0">
                  <a:moveTo>
                    <a:pt x="1807" y="1"/>
                  </a:moveTo>
                  <a:cubicBezTo>
                    <a:pt x="1751" y="1"/>
                    <a:pt x="1693" y="25"/>
                    <a:pt x="1645" y="81"/>
                  </a:cubicBezTo>
                  <a:cubicBezTo>
                    <a:pt x="0" y="2062"/>
                    <a:pt x="134" y="4968"/>
                    <a:pt x="1954" y="6788"/>
                  </a:cubicBezTo>
                  <a:cubicBezTo>
                    <a:pt x="2921" y="7756"/>
                    <a:pt x="4197" y="8246"/>
                    <a:pt x="5476" y="8246"/>
                  </a:cubicBezTo>
                  <a:cubicBezTo>
                    <a:pt x="6603" y="8246"/>
                    <a:pt x="7733" y="7866"/>
                    <a:pt x="8660" y="7096"/>
                  </a:cubicBezTo>
                  <a:cubicBezTo>
                    <a:pt x="8835" y="6951"/>
                    <a:pt x="8696" y="6711"/>
                    <a:pt x="8522" y="6711"/>
                  </a:cubicBezTo>
                  <a:cubicBezTo>
                    <a:pt x="8477" y="6711"/>
                    <a:pt x="8430" y="6727"/>
                    <a:pt x="8386" y="6764"/>
                  </a:cubicBezTo>
                  <a:cubicBezTo>
                    <a:pt x="7539" y="7465"/>
                    <a:pt x="6507" y="7811"/>
                    <a:pt x="5479" y="7811"/>
                  </a:cubicBezTo>
                  <a:cubicBezTo>
                    <a:pt x="4311" y="7811"/>
                    <a:pt x="3146" y="7363"/>
                    <a:pt x="2262" y="6479"/>
                  </a:cubicBezTo>
                  <a:cubicBezTo>
                    <a:pt x="604" y="4817"/>
                    <a:pt x="477" y="2165"/>
                    <a:pt x="1978" y="359"/>
                  </a:cubicBezTo>
                  <a:cubicBezTo>
                    <a:pt x="2112" y="194"/>
                    <a:pt x="1967" y="1"/>
                    <a:pt x="1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620;p83"/>
            <p:cNvSpPr/>
            <p:nvPr/>
          </p:nvSpPr>
          <p:spPr>
            <a:xfrm>
              <a:off x="3701499" y="2345225"/>
              <a:ext cx="227137" cy="215637"/>
            </a:xfrm>
            <a:custGeom>
              <a:avLst/>
              <a:gdLst/>
              <a:ahLst/>
              <a:cxnLst/>
              <a:rect l="l" t="t" r="r" b="b"/>
              <a:pathLst>
                <a:path w="8671" h="8232" extrusionOk="0">
                  <a:moveTo>
                    <a:pt x="3341" y="0"/>
                  </a:moveTo>
                  <a:cubicBezTo>
                    <a:pt x="2187" y="0"/>
                    <a:pt x="1069" y="401"/>
                    <a:pt x="175" y="1135"/>
                  </a:cubicBezTo>
                  <a:cubicBezTo>
                    <a:pt x="1" y="1282"/>
                    <a:pt x="138" y="1521"/>
                    <a:pt x="311" y="1521"/>
                  </a:cubicBezTo>
                  <a:cubicBezTo>
                    <a:pt x="356" y="1521"/>
                    <a:pt x="404" y="1505"/>
                    <a:pt x="449" y="1467"/>
                  </a:cubicBezTo>
                  <a:cubicBezTo>
                    <a:pt x="1294" y="770"/>
                    <a:pt x="2321" y="426"/>
                    <a:pt x="3345" y="426"/>
                  </a:cubicBezTo>
                  <a:cubicBezTo>
                    <a:pt x="4515" y="426"/>
                    <a:pt x="5681" y="875"/>
                    <a:pt x="6566" y="1762"/>
                  </a:cubicBezTo>
                  <a:cubicBezTo>
                    <a:pt x="8225" y="3420"/>
                    <a:pt x="8348" y="6069"/>
                    <a:pt x="6854" y="7875"/>
                  </a:cubicBezTo>
                  <a:cubicBezTo>
                    <a:pt x="6720" y="8040"/>
                    <a:pt x="6866" y="8232"/>
                    <a:pt x="7024" y="8232"/>
                  </a:cubicBezTo>
                  <a:cubicBezTo>
                    <a:pt x="7081" y="8232"/>
                    <a:pt x="7139" y="8208"/>
                    <a:pt x="7186" y="8149"/>
                  </a:cubicBezTo>
                  <a:cubicBezTo>
                    <a:pt x="8413" y="6662"/>
                    <a:pt x="8670" y="4599"/>
                    <a:pt x="7848" y="2858"/>
                  </a:cubicBezTo>
                  <a:cubicBezTo>
                    <a:pt x="7025" y="1114"/>
                    <a:pt x="5271" y="0"/>
                    <a:pt x="33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621;p83"/>
            <p:cNvSpPr/>
            <p:nvPr/>
          </p:nvSpPr>
          <p:spPr>
            <a:xfrm>
              <a:off x="3683530" y="2370215"/>
              <a:ext cx="219331" cy="210948"/>
            </a:xfrm>
            <a:custGeom>
              <a:avLst/>
              <a:gdLst/>
              <a:ahLst/>
              <a:cxnLst/>
              <a:rect l="l" t="t" r="r" b="b"/>
              <a:pathLst>
                <a:path w="8373" h="8053" extrusionOk="0">
                  <a:moveTo>
                    <a:pt x="4027" y="434"/>
                  </a:moveTo>
                  <a:cubicBezTo>
                    <a:pt x="5484" y="434"/>
                    <a:pt x="6793" y="1308"/>
                    <a:pt x="7348" y="2651"/>
                  </a:cubicBezTo>
                  <a:cubicBezTo>
                    <a:pt x="7907" y="3995"/>
                    <a:pt x="7598" y="5540"/>
                    <a:pt x="6570" y="6568"/>
                  </a:cubicBezTo>
                  <a:cubicBezTo>
                    <a:pt x="5882" y="7256"/>
                    <a:pt x="4962" y="7622"/>
                    <a:pt x="4026" y="7622"/>
                  </a:cubicBezTo>
                  <a:cubicBezTo>
                    <a:pt x="3563" y="7622"/>
                    <a:pt x="3097" y="7533"/>
                    <a:pt x="2653" y="7350"/>
                  </a:cubicBezTo>
                  <a:cubicBezTo>
                    <a:pt x="1310" y="6791"/>
                    <a:pt x="436" y="5482"/>
                    <a:pt x="436" y="4029"/>
                  </a:cubicBezTo>
                  <a:cubicBezTo>
                    <a:pt x="436" y="2045"/>
                    <a:pt x="2043" y="438"/>
                    <a:pt x="4027" y="434"/>
                  </a:cubicBezTo>
                  <a:close/>
                  <a:moveTo>
                    <a:pt x="4027" y="1"/>
                  </a:moveTo>
                  <a:cubicBezTo>
                    <a:pt x="3509" y="1"/>
                    <a:pt x="2986" y="101"/>
                    <a:pt x="2489" y="307"/>
                  </a:cubicBezTo>
                  <a:cubicBezTo>
                    <a:pt x="984" y="931"/>
                    <a:pt x="1" y="2398"/>
                    <a:pt x="1" y="4026"/>
                  </a:cubicBezTo>
                  <a:cubicBezTo>
                    <a:pt x="4" y="6250"/>
                    <a:pt x="1807" y="8052"/>
                    <a:pt x="4027" y="8052"/>
                  </a:cubicBezTo>
                  <a:cubicBezTo>
                    <a:pt x="5659" y="8052"/>
                    <a:pt x="7125" y="7072"/>
                    <a:pt x="7749" y="5568"/>
                  </a:cubicBezTo>
                  <a:cubicBezTo>
                    <a:pt x="8373" y="4063"/>
                    <a:pt x="8026" y="2333"/>
                    <a:pt x="6875" y="1181"/>
                  </a:cubicBezTo>
                  <a:cubicBezTo>
                    <a:pt x="6105" y="411"/>
                    <a:pt x="5075" y="1"/>
                    <a:pt x="40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622;p83"/>
            <p:cNvSpPr/>
            <p:nvPr/>
          </p:nvSpPr>
          <p:spPr>
            <a:xfrm>
              <a:off x="3930024" y="2313712"/>
              <a:ext cx="48408" cy="323980"/>
            </a:xfrm>
            <a:custGeom>
              <a:avLst/>
              <a:gdLst/>
              <a:ahLst/>
              <a:cxnLst/>
              <a:rect l="l" t="t" r="r" b="b"/>
              <a:pathLst>
                <a:path w="1848" h="12368" extrusionOk="0">
                  <a:moveTo>
                    <a:pt x="1402" y="631"/>
                  </a:moveTo>
                  <a:cubicBezTo>
                    <a:pt x="1406" y="2211"/>
                    <a:pt x="1409" y="4438"/>
                    <a:pt x="1409" y="6165"/>
                  </a:cubicBezTo>
                  <a:lnTo>
                    <a:pt x="823" y="6176"/>
                  </a:lnTo>
                  <a:lnTo>
                    <a:pt x="799" y="6176"/>
                  </a:lnTo>
                  <a:cubicBezTo>
                    <a:pt x="791" y="6176"/>
                    <a:pt x="782" y="6176"/>
                    <a:pt x="773" y="6176"/>
                  </a:cubicBezTo>
                  <a:cubicBezTo>
                    <a:pt x="668" y="6176"/>
                    <a:pt x="563" y="6139"/>
                    <a:pt x="481" y="6069"/>
                  </a:cubicBezTo>
                  <a:cubicBezTo>
                    <a:pt x="460" y="6052"/>
                    <a:pt x="443" y="6032"/>
                    <a:pt x="433" y="6004"/>
                  </a:cubicBezTo>
                  <a:lnTo>
                    <a:pt x="433" y="2694"/>
                  </a:lnTo>
                  <a:cubicBezTo>
                    <a:pt x="436" y="1896"/>
                    <a:pt x="789" y="1142"/>
                    <a:pt x="1402" y="631"/>
                  </a:cubicBezTo>
                  <a:close/>
                  <a:moveTo>
                    <a:pt x="1406" y="6594"/>
                  </a:moveTo>
                  <a:cubicBezTo>
                    <a:pt x="1413" y="10445"/>
                    <a:pt x="1416" y="11364"/>
                    <a:pt x="1416" y="11371"/>
                  </a:cubicBezTo>
                  <a:cubicBezTo>
                    <a:pt x="1416" y="11631"/>
                    <a:pt x="1351" y="11940"/>
                    <a:pt x="1053" y="11940"/>
                  </a:cubicBezTo>
                  <a:cubicBezTo>
                    <a:pt x="967" y="11940"/>
                    <a:pt x="703" y="11940"/>
                    <a:pt x="703" y="11374"/>
                  </a:cubicBezTo>
                  <a:cubicBezTo>
                    <a:pt x="703" y="11210"/>
                    <a:pt x="755" y="10768"/>
                    <a:pt x="813" y="10257"/>
                  </a:cubicBezTo>
                  <a:cubicBezTo>
                    <a:pt x="912" y="9393"/>
                    <a:pt x="1046" y="8211"/>
                    <a:pt x="1046" y="7416"/>
                  </a:cubicBezTo>
                  <a:lnTo>
                    <a:pt x="1046" y="6601"/>
                  </a:lnTo>
                  <a:lnTo>
                    <a:pt x="1406" y="6594"/>
                  </a:lnTo>
                  <a:close/>
                  <a:moveTo>
                    <a:pt x="1618" y="0"/>
                  </a:moveTo>
                  <a:cubicBezTo>
                    <a:pt x="1580" y="0"/>
                    <a:pt x="1542" y="10"/>
                    <a:pt x="1509" y="31"/>
                  </a:cubicBezTo>
                  <a:cubicBezTo>
                    <a:pt x="577" y="593"/>
                    <a:pt x="4" y="1604"/>
                    <a:pt x="1" y="2694"/>
                  </a:cubicBezTo>
                  <a:lnTo>
                    <a:pt x="1" y="6004"/>
                  </a:lnTo>
                  <a:cubicBezTo>
                    <a:pt x="8" y="6159"/>
                    <a:pt x="80" y="6299"/>
                    <a:pt x="196" y="6395"/>
                  </a:cubicBezTo>
                  <a:cubicBezTo>
                    <a:pt x="316" y="6498"/>
                    <a:pt x="460" y="6566"/>
                    <a:pt x="614" y="6594"/>
                  </a:cubicBezTo>
                  <a:lnTo>
                    <a:pt x="614" y="7416"/>
                  </a:lnTo>
                  <a:cubicBezTo>
                    <a:pt x="614" y="8184"/>
                    <a:pt x="481" y="9352"/>
                    <a:pt x="385" y="10206"/>
                  </a:cubicBezTo>
                  <a:cubicBezTo>
                    <a:pt x="320" y="10750"/>
                    <a:pt x="272" y="11182"/>
                    <a:pt x="272" y="11371"/>
                  </a:cubicBezTo>
                  <a:cubicBezTo>
                    <a:pt x="272" y="12296"/>
                    <a:pt x="868" y="12368"/>
                    <a:pt x="1050" y="12368"/>
                  </a:cubicBezTo>
                  <a:cubicBezTo>
                    <a:pt x="1437" y="12368"/>
                    <a:pt x="1848" y="12107"/>
                    <a:pt x="1848" y="11371"/>
                  </a:cubicBezTo>
                  <a:cubicBezTo>
                    <a:pt x="1845" y="11364"/>
                    <a:pt x="1845" y="217"/>
                    <a:pt x="1845" y="217"/>
                  </a:cubicBezTo>
                  <a:cubicBezTo>
                    <a:pt x="1841" y="138"/>
                    <a:pt x="1793" y="66"/>
                    <a:pt x="1725" y="28"/>
                  </a:cubicBezTo>
                  <a:cubicBezTo>
                    <a:pt x="1691" y="10"/>
                    <a:pt x="1654" y="0"/>
                    <a:pt x="16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Flèche : courbe vers le bas 22"/>
          <p:cNvSpPr/>
          <p:nvPr/>
        </p:nvSpPr>
        <p:spPr>
          <a:xfrm>
            <a:off x="3025500" y="1967790"/>
            <a:ext cx="2771508" cy="1005314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4" name="Flèche : courbe vers le bas 113"/>
          <p:cNvSpPr/>
          <p:nvPr/>
        </p:nvSpPr>
        <p:spPr>
          <a:xfrm rot="10800000">
            <a:off x="2892373" y="3137514"/>
            <a:ext cx="2771508" cy="1005314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oogle Shape;18421;p89"/>
          <p:cNvGrpSpPr/>
          <p:nvPr/>
        </p:nvGrpSpPr>
        <p:grpSpPr>
          <a:xfrm>
            <a:off x="4424469" y="3665289"/>
            <a:ext cx="264309" cy="319826"/>
            <a:chOff x="8020722" y="1543724"/>
            <a:chExt cx="264309" cy="319826"/>
          </a:xfrm>
        </p:grpSpPr>
        <p:sp>
          <p:nvSpPr>
            <p:cNvPr id="118" name="Google Shape;18422;p89"/>
            <p:cNvSpPr/>
            <p:nvPr/>
          </p:nvSpPr>
          <p:spPr>
            <a:xfrm>
              <a:off x="8056250" y="1617642"/>
              <a:ext cx="193254" cy="241145"/>
            </a:xfrm>
            <a:custGeom>
              <a:avLst/>
              <a:gdLst/>
              <a:ahLst/>
              <a:cxnLst/>
              <a:rect l="l" t="t" r="r" b="b"/>
              <a:pathLst>
                <a:path w="7425" h="9265" extrusionOk="0">
                  <a:moveTo>
                    <a:pt x="1" y="0"/>
                  </a:moveTo>
                  <a:lnTo>
                    <a:pt x="472" y="8649"/>
                  </a:lnTo>
                  <a:cubicBezTo>
                    <a:pt x="490" y="8993"/>
                    <a:pt x="775" y="9264"/>
                    <a:pt x="1120" y="9264"/>
                  </a:cubicBezTo>
                  <a:lnTo>
                    <a:pt x="6281" y="9264"/>
                  </a:lnTo>
                  <a:cubicBezTo>
                    <a:pt x="6626" y="9264"/>
                    <a:pt x="6908" y="8997"/>
                    <a:pt x="6929" y="8656"/>
                  </a:cubicBezTo>
                  <a:lnTo>
                    <a:pt x="74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8423;p89"/>
            <p:cNvSpPr/>
            <p:nvPr/>
          </p:nvSpPr>
          <p:spPr>
            <a:xfrm>
              <a:off x="8068613" y="1617642"/>
              <a:ext cx="180891" cy="241223"/>
            </a:xfrm>
            <a:custGeom>
              <a:avLst/>
              <a:gdLst/>
              <a:ahLst/>
              <a:cxnLst/>
              <a:rect l="l" t="t" r="r" b="b"/>
              <a:pathLst>
                <a:path w="6950" h="9268" extrusionOk="0">
                  <a:moveTo>
                    <a:pt x="4797" y="0"/>
                  </a:moveTo>
                  <a:lnTo>
                    <a:pt x="4578" y="8065"/>
                  </a:lnTo>
                  <a:cubicBezTo>
                    <a:pt x="4568" y="8413"/>
                    <a:pt x="4283" y="8691"/>
                    <a:pt x="3931" y="8691"/>
                  </a:cubicBezTo>
                  <a:lnTo>
                    <a:pt x="1" y="8691"/>
                  </a:lnTo>
                  <a:cubicBezTo>
                    <a:pt x="40" y="9018"/>
                    <a:pt x="318" y="9268"/>
                    <a:pt x="645" y="9268"/>
                  </a:cubicBezTo>
                  <a:lnTo>
                    <a:pt x="5806" y="9268"/>
                  </a:lnTo>
                  <a:cubicBezTo>
                    <a:pt x="6151" y="9268"/>
                    <a:pt x="6436" y="8997"/>
                    <a:pt x="6454" y="8656"/>
                  </a:cubicBezTo>
                  <a:lnTo>
                    <a:pt x="6950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8424;p89"/>
            <p:cNvSpPr/>
            <p:nvPr/>
          </p:nvSpPr>
          <p:spPr>
            <a:xfrm>
              <a:off x="8056250" y="1574592"/>
              <a:ext cx="192890" cy="39952"/>
            </a:xfrm>
            <a:custGeom>
              <a:avLst/>
              <a:gdLst/>
              <a:ahLst/>
              <a:cxnLst/>
              <a:rect l="l" t="t" r="r" b="b"/>
              <a:pathLst>
                <a:path w="7411" h="1535" extrusionOk="0">
                  <a:moveTo>
                    <a:pt x="1514" y="1"/>
                  </a:moveTo>
                  <a:cubicBezTo>
                    <a:pt x="676" y="1"/>
                    <a:pt x="1" y="680"/>
                    <a:pt x="1" y="1513"/>
                  </a:cubicBezTo>
                  <a:lnTo>
                    <a:pt x="1" y="1535"/>
                  </a:lnTo>
                  <a:lnTo>
                    <a:pt x="7411" y="1535"/>
                  </a:lnTo>
                  <a:lnTo>
                    <a:pt x="7411" y="1513"/>
                  </a:lnTo>
                  <a:cubicBezTo>
                    <a:pt x="7411" y="680"/>
                    <a:pt x="6732" y="1"/>
                    <a:pt x="5898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8425;p89"/>
            <p:cNvSpPr/>
            <p:nvPr/>
          </p:nvSpPr>
          <p:spPr>
            <a:xfrm>
              <a:off x="8168636" y="1574592"/>
              <a:ext cx="80503" cy="39952"/>
            </a:xfrm>
            <a:custGeom>
              <a:avLst/>
              <a:gdLst/>
              <a:ahLst/>
              <a:cxnLst/>
              <a:rect l="l" t="t" r="r" b="b"/>
              <a:pathLst>
                <a:path w="3093" h="1535" extrusionOk="0">
                  <a:moveTo>
                    <a:pt x="0" y="1"/>
                  </a:moveTo>
                  <a:cubicBezTo>
                    <a:pt x="834" y="1"/>
                    <a:pt x="1509" y="676"/>
                    <a:pt x="1509" y="1510"/>
                  </a:cubicBezTo>
                  <a:lnTo>
                    <a:pt x="1509" y="1535"/>
                  </a:lnTo>
                  <a:lnTo>
                    <a:pt x="3093" y="1535"/>
                  </a:lnTo>
                  <a:lnTo>
                    <a:pt x="3093" y="1510"/>
                  </a:lnTo>
                  <a:cubicBezTo>
                    <a:pt x="3093" y="676"/>
                    <a:pt x="2417" y="1"/>
                    <a:pt x="1583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8426;p89"/>
            <p:cNvSpPr/>
            <p:nvPr/>
          </p:nvSpPr>
          <p:spPr>
            <a:xfrm>
              <a:off x="8025771" y="1598303"/>
              <a:ext cx="254315" cy="28604"/>
            </a:xfrm>
            <a:custGeom>
              <a:avLst/>
              <a:gdLst/>
              <a:ahLst/>
              <a:cxnLst/>
              <a:rect l="l" t="t" r="r" b="b"/>
              <a:pathLst>
                <a:path w="9771" h="1099" extrusionOk="0">
                  <a:moveTo>
                    <a:pt x="517" y="1"/>
                  </a:moveTo>
                  <a:cubicBezTo>
                    <a:pt x="225" y="18"/>
                    <a:pt x="0" y="258"/>
                    <a:pt x="0" y="550"/>
                  </a:cubicBezTo>
                  <a:cubicBezTo>
                    <a:pt x="0" y="842"/>
                    <a:pt x="225" y="1085"/>
                    <a:pt x="517" y="1099"/>
                  </a:cubicBezTo>
                  <a:lnTo>
                    <a:pt x="9250" y="1099"/>
                  </a:lnTo>
                  <a:cubicBezTo>
                    <a:pt x="9542" y="1085"/>
                    <a:pt x="9771" y="842"/>
                    <a:pt x="9771" y="550"/>
                  </a:cubicBezTo>
                  <a:cubicBezTo>
                    <a:pt x="9771" y="258"/>
                    <a:pt x="9542" y="18"/>
                    <a:pt x="9250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8427;p89"/>
            <p:cNvSpPr/>
            <p:nvPr/>
          </p:nvSpPr>
          <p:spPr>
            <a:xfrm>
              <a:off x="8024860" y="1598303"/>
              <a:ext cx="255226" cy="28786"/>
            </a:xfrm>
            <a:custGeom>
              <a:avLst/>
              <a:gdLst/>
              <a:ahLst/>
              <a:cxnLst/>
              <a:rect l="l" t="t" r="r" b="b"/>
              <a:pathLst>
                <a:path w="9806" h="1106" extrusionOk="0">
                  <a:moveTo>
                    <a:pt x="8142" y="1"/>
                  </a:moveTo>
                  <a:cubicBezTo>
                    <a:pt x="8142" y="303"/>
                    <a:pt x="7895" y="550"/>
                    <a:pt x="7589" y="550"/>
                  </a:cubicBezTo>
                  <a:lnTo>
                    <a:pt x="4" y="550"/>
                  </a:lnTo>
                  <a:cubicBezTo>
                    <a:pt x="0" y="856"/>
                    <a:pt x="250" y="1106"/>
                    <a:pt x="552" y="1106"/>
                  </a:cubicBezTo>
                  <a:lnTo>
                    <a:pt x="9285" y="1106"/>
                  </a:lnTo>
                  <a:cubicBezTo>
                    <a:pt x="9577" y="1088"/>
                    <a:pt x="9806" y="845"/>
                    <a:pt x="9806" y="553"/>
                  </a:cubicBezTo>
                  <a:cubicBezTo>
                    <a:pt x="9806" y="261"/>
                    <a:pt x="9577" y="22"/>
                    <a:pt x="9285" y="4"/>
                  </a:cubicBezTo>
                  <a:lnTo>
                    <a:pt x="9285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8428;p89"/>
            <p:cNvSpPr/>
            <p:nvPr/>
          </p:nvSpPr>
          <p:spPr>
            <a:xfrm>
              <a:off x="8143988" y="1655902"/>
              <a:ext cx="17803" cy="154265"/>
            </a:xfrm>
            <a:custGeom>
              <a:avLst/>
              <a:gdLst/>
              <a:ahLst/>
              <a:cxnLst/>
              <a:rect l="l" t="t" r="r" b="b"/>
              <a:pathLst>
                <a:path w="684" h="5927" extrusionOk="0">
                  <a:moveTo>
                    <a:pt x="342" y="1"/>
                  </a:moveTo>
                  <a:cubicBezTo>
                    <a:pt x="155" y="1"/>
                    <a:pt x="1" y="156"/>
                    <a:pt x="4" y="342"/>
                  </a:cubicBezTo>
                  <a:lnTo>
                    <a:pt x="4" y="5588"/>
                  </a:lnTo>
                  <a:cubicBezTo>
                    <a:pt x="4" y="5775"/>
                    <a:pt x="155" y="5926"/>
                    <a:pt x="342" y="5926"/>
                  </a:cubicBezTo>
                  <a:cubicBezTo>
                    <a:pt x="528" y="5926"/>
                    <a:pt x="683" y="5775"/>
                    <a:pt x="683" y="5588"/>
                  </a:cubicBezTo>
                  <a:lnTo>
                    <a:pt x="683" y="342"/>
                  </a:lnTo>
                  <a:cubicBezTo>
                    <a:pt x="683" y="152"/>
                    <a:pt x="528" y="1"/>
                    <a:pt x="342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8429;p89"/>
            <p:cNvSpPr/>
            <p:nvPr/>
          </p:nvSpPr>
          <p:spPr>
            <a:xfrm>
              <a:off x="8194351" y="1655902"/>
              <a:ext cx="21655" cy="154083"/>
            </a:xfrm>
            <a:custGeom>
              <a:avLst/>
              <a:gdLst/>
              <a:ahLst/>
              <a:cxnLst/>
              <a:rect l="l" t="t" r="r" b="b"/>
              <a:pathLst>
                <a:path w="832" h="5920" extrusionOk="0">
                  <a:moveTo>
                    <a:pt x="490" y="1"/>
                  </a:moveTo>
                  <a:cubicBezTo>
                    <a:pt x="303" y="1"/>
                    <a:pt x="156" y="149"/>
                    <a:pt x="149" y="332"/>
                  </a:cubicBezTo>
                  <a:lnTo>
                    <a:pt x="1" y="5578"/>
                  </a:lnTo>
                  <a:cubicBezTo>
                    <a:pt x="1" y="5764"/>
                    <a:pt x="145" y="5915"/>
                    <a:pt x="331" y="5919"/>
                  </a:cubicBezTo>
                  <a:cubicBezTo>
                    <a:pt x="336" y="5919"/>
                    <a:pt x="340" y="5919"/>
                    <a:pt x="344" y="5919"/>
                  </a:cubicBezTo>
                  <a:cubicBezTo>
                    <a:pt x="522" y="5919"/>
                    <a:pt x="669" y="5777"/>
                    <a:pt x="680" y="5599"/>
                  </a:cubicBezTo>
                  <a:lnTo>
                    <a:pt x="828" y="349"/>
                  </a:lnTo>
                  <a:cubicBezTo>
                    <a:pt x="831" y="159"/>
                    <a:pt x="680" y="1"/>
                    <a:pt x="4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8430;p89"/>
            <p:cNvSpPr/>
            <p:nvPr/>
          </p:nvSpPr>
          <p:spPr>
            <a:xfrm>
              <a:off x="8089773" y="1655902"/>
              <a:ext cx="21629" cy="154083"/>
            </a:xfrm>
            <a:custGeom>
              <a:avLst/>
              <a:gdLst/>
              <a:ahLst/>
              <a:cxnLst/>
              <a:rect l="l" t="t" r="r" b="b"/>
              <a:pathLst>
                <a:path w="831" h="5920" extrusionOk="0">
                  <a:moveTo>
                    <a:pt x="345" y="1"/>
                  </a:moveTo>
                  <a:cubicBezTo>
                    <a:pt x="152" y="1"/>
                    <a:pt x="1" y="159"/>
                    <a:pt x="4" y="349"/>
                  </a:cubicBezTo>
                  <a:lnTo>
                    <a:pt x="152" y="5599"/>
                  </a:lnTo>
                  <a:cubicBezTo>
                    <a:pt x="162" y="5777"/>
                    <a:pt x="310" y="5919"/>
                    <a:pt x="487" y="5919"/>
                  </a:cubicBezTo>
                  <a:cubicBezTo>
                    <a:pt x="492" y="5919"/>
                    <a:pt x="496" y="5919"/>
                    <a:pt x="500" y="5919"/>
                  </a:cubicBezTo>
                  <a:cubicBezTo>
                    <a:pt x="687" y="5915"/>
                    <a:pt x="831" y="5764"/>
                    <a:pt x="831" y="5578"/>
                  </a:cubicBezTo>
                  <a:lnTo>
                    <a:pt x="683" y="332"/>
                  </a:lnTo>
                  <a:cubicBezTo>
                    <a:pt x="680" y="149"/>
                    <a:pt x="528" y="1"/>
                    <a:pt x="34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8431;p89"/>
            <p:cNvSpPr/>
            <p:nvPr/>
          </p:nvSpPr>
          <p:spPr>
            <a:xfrm>
              <a:off x="8144821" y="1655902"/>
              <a:ext cx="16970" cy="154265"/>
            </a:xfrm>
            <a:custGeom>
              <a:avLst/>
              <a:gdLst/>
              <a:ahLst/>
              <a:cxnLst/>
              <a:rect l="l" t="t" r="r" b="b"/>
              <a:pathLst>
                <a:path w="652" h="5927" extrusionOk="0">
                  <a:moveTo>
                    <a:pt x="299" y="1"/>
                  </a:moveTo>
                  <a:cubicBezTo>
                    <a:pt x="317" y="43"/>
                    <a:pt x="324" y="89"/>
                    <a:pt x="324" y="135"/>
                  </a:cubicBezTo>
                  <a:lnTo>
                    <a:pt x="324" y="5384"/>
                  </a:lnTo>
                  <a:cubicBezTo>
                    <a:pt x="324" y="5567"/>
                    <a:pt x="180" y="5715"/>
                    <a:pt x="0" y="5722"/>
                  </a:cubicBezTo>
                  <a:cubicBezTo>
                    <a:pt x="53" y="5845"/>
                    <a:pt x="176" y="5926"/>
                    <a:pt x="310" y="5926"/>
                  </a:cubicBezTo>
                  <a:cubicBezTo>
                    <a:pt x="496" y="5926"/>
                    <a:pt x="648" y="5775"/>
                    <a:pt x="648" y="5588"/>
                  </a:cubicBezTo>
                  <a:lnTo>
                    <a:pt x="648" y="342"/>
                  </a:lnTo>
                  <a:cubicBezTo>
                    <a:pt x="651" y="156"/>
                    <a:pt x="496" y="1"/>
                    <a:pt x="310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8432;p89"/>
            <p:cNvSpPr/>
            <p:nvPr/>
          </p:nvSpPr>
          <p:spPr>
            <a:xfrm>
              <a:off x="8195080" y="1655902"/>
              <a:ext cx="20926" cy="154265"/>
            </a:xfrm>
            <a:custGeom>
              <a:avLst/>
              <a:gdLst/>
              <a:ahLst/>
              <a:cxnLst/>
              <a:rect l="l" t="t" r="r" b="b"/>
              <a:pathLst>
                <a:path w="804" h="5927" extrusionOk="0">
                  <a:moveTo>
                    <a:pt x="448" y="1"/>
                  </a:moveTo>
                  <a:cubicBezTo>
                    <a:pt x="469" y="47"/>
                    <a:pt x="476" y="96"/>
                    <a:pt x="476" y="145"/>
                  </a:cubicBezTo>
                  <a:lnTo>
                    <a:pt x="328" y="5395"/>
                  </a:lnTo>
                  <a:cubicBezTo>
                    <a:pt x="321" y="5571"/>
                    <a:pt x="180" y="5715"/>
                    <a:pt x="1" y="5722"/>
                  </a:cubicBezTo>
                  <a:cubicBezTo>
                    <a:pt x="62" y="5862"/>
                    <a:pt x="186" y="5926"/>
                    <a:pt x="309" y="5926"/>
                  </a:cubicBezTo>
                  <a:cubicBezTo>
                    <a:pt x="477" y="5926"/>
                    <a:pt x="644" y="5808"/>
                    <a:pt x="652" y="5599"/>
                  </a:cubicBezTo>
                  <a:lnTo>
                    <a:pt x="800" y="349"/>
                  </a:lnTo>
                  <a:cubicBezTo>
                    <a:pt x="803" y="159"/>
                    <a:pt x="652" y="1"/>
                    <a:pt x="462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8433;p89"/>
            <p:cNvSpPr/>
            <p:nvPr/>
          </p:nvSpPr>
          <p:spPr>
            <a:xfrm>
              <a:off x="8094458" y="1655902"/>
              <a:ext cx="17126" cy="154265"/>
            </a:xfrm>
            <a:custGeom>
              <a:avLst/>
              <a:gdLst/>
              <a:ahLst/>
              <a:cxnLst/>
              <a:rect l="l" t="t" r="r" b="b"/>
              <a:pathLst>
                <a:path w="658" h="5927" extrusionOk="0">
                  <a:moveTo>
                    <a:pt x="151" y="1"/>
                  </a:moveTo>
                  <a:cubicBezTo>
                    <a:pt x="169" y="40"/>
                    <a:pt x="180" y="82"/>
                    <a:pt x="180" y="128"/>
                  </a:cubicBezTo>
                  <a:lnTo>
                    <a:pt x="327" y="5374"/>
                  </a:lnTo>
                  <a:cubicBezTo>
                    <a:pt x="331" y="5560"/>
                    <a:pt x="187" y="5715"/>
                    <a:pt x="0" y="5722"/>
                  </a:cubicBezTo>
                  <a:cubicBezTo>
                    <a:pt x="61" y="5863"/>
                    <a:pt x="184" y="5926"/>
                    <a:pt x="307" y="5926"/>
                  </a:cubicBezTo>
                  <a:cubicBezTo>
                    <a:pt x="482" y="5926"/>
                    <a:pt x="657" y="5797"/>
                    <a:pt x="651" y="5578"/>
                  </a:cubicBezTo>
                  <a:lnTo>
                    <a:pt x="503" y="332"/>
                  </a:lnTo>
                  <a:cubicBezTo>
                    <a:pt x="500" y="149"/>
                    <a:pt x="348" y="1"/>
                    <a:pt x="165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8434;p89"/>
            <p:cNvSpPr/>
            <p:nvPr/>
          </p:nvSpPr>
          <p:spPr>
            <a:xfrm>
              <a:off x="8020722" y="1543724"/>
              <a:ext cx="264309" cy="319826"/>
            </a:xfrm>
            <a:custGeom>
              <a:avLst/>
              <a:gdLst/>
              <a:ahLst/>
              <a:cxnLst/>
              <a:rect l="l" t="t" r="r" b="b"/>
              <a:pathLst>
                <a:path w="10155" h="12288" extrusionOk="0">
                  <a:moveTo>
                    <a:pt x="5141" y="363"/>
                  </a:moveTo>
                  <a:cubicBezTo>
                    <a:pt x="5525" y="363"/>
                    <a:pt x="5855" y="631"/>
                    <a:pt x="5933" y="1007"/>
                  </a:cubicBezTo>
                  <a:lnTo>
                    <a:pt x="4223" y="1007"/>
                  </a:lnTo>
                  <a:cubicBezTo>
                    <a:pt x="4300" y="631"/>
                    <a:pt x="4631" y="363"/>
                    <a:pt x="5015" y="363"/>
                  </a:cubicBezTo>
                  <a:close/>
                  <a:moveTo>
                    <a:pt x="7266" y="1366"/>
                  </a:moveTo>
                  <a:cubicBezTo>
                    <a:pt x="7692" y="1366"/>
                    <a:pt x="8093" y="1570"/>
                    <a:pt x="8343" y="1918"/>
                  </a:cubicBezTo>
                  <a:lnTo>
                    <a:pt x="1799" y="1918"/>
                  </a:lnTo>
                  <a:cubicBezTo>
                    <a:pt x="2048" y="1570"/>
                    <a:pt x="2450" y="1366"/>
                    <a:pt x="2875" y="1366"/>
                  </a:cubicBezTo>
                  <a:close/>
                  <a:moveTo>
                    <a:pt x="5015" y="1"/>
                  </a:moveTo>
                  <a:cubicBezTo>
                    <a:pt x="4430" y="4"/>
                    <a:pt x="3938" y="430"/>
                    <a:pt x="3857" y="1007"/>
                  </a:cubicBezTo>
                  <a:lnTo>
                    <a:pt x="2875" y="1007"/>
                  </a:lnTo>
                  <a:cubicBezTo>
                    <a:pt x="2245" y="1007"/>
                    <a:pt x="1665" y="1359"/>
                    <a:pt x="1376" y="1918"/>
                  </a:cubicBezTo>
                  <a:lnTo>
                    <a:pt x="711" y="1918"/>
                  </a:lnTo>
                  <a:cubicBezTo>
                    <a:pt x="317" y="1929"/>
                    <a:pt x="1" y="2253"/>
                    <a:pt x="1" y="2647"/>
                  </a:cubicBezTo>
                  <a:cubicBezTo>
                    <a:pt x="1" y="3044"/>
                    <a:pt x="317" y="3368"/>
                    <a:pt x="711" y="3379"/>
                  </a:cubicBezTo>
                  <a:lnTo>
                    <a:pt x="1215" y="3379"/>
                  </a:lnTo>
                  <a:lnTo>
                    <a:pt x="1658" y="11503"/>
                  </a:lnTo>
                  <a:cubicBezTo>
                    <a:pt x="1683" y="11942"/>
                    <a:pt x="2045" y="12284"/>
                    <a:pt x="2485" y="12287"/>
                  </a:cubicBezTo>
                  <a:lnTo>
                    <a:pt x="5465" y="12287"/>
                  </a:lnTo>
                  <a:cubicBezTo>
                    <a:pt x="5704" y="12287"/>
                    <a:pt x="5704" y="11925"/>
                    <a:pt x="5465" y="11925"/>
                  </a:cubicBezTo>
                  <a:lnTo>
                    <a:pt x="2485" y="11925"/>
                  </a:lnTo>
                  <a:cubicBezTo>
                    <a:pt x="2235" y="11925"/>
                    <a:pt x="2031" y="11731"/>
                    <a:pt x="2017" y="11482"/>
                  </a:cubicBezTo>
                  <a:lnTo>
                    <a:pt x="1577" y="3379"/>
                  </a:lnTo>
                  <a:lnTo>
                    <a:pt x="2541" y="3379"/>
                  </a:lnTo>
                  <a:cubicBezTo>
                    <a:pt x="2780" y="3379"/>
                    <a:pt x="2780" y="3016"/>
                    <a:pt x="2541" y="3016"/>
                  </a:cubicBezTo>
                  <a:lnTo>
                    <a:pt x="715" y="3016"/>
                  </a:lnTo>
                  <a:cubicBezTo>
                    <a:pt x="507" y="3016"/>
                    <a:pt x="342" y="2851"/>
                    <a:pt x="342" y="2647"/>
                  </a:cubicBezTo>
                  <a:cubicBezTo>
                    <a:pt x="342" y="2443"/>
                    <a:pt x="507" y="2274"/>
                    <a:pt x="715" y="2274"/>
                  </a:cubicBezTo>
                  <a:lnTo>
                    <a:pt x="9444" y="2274"/>
                  </a:lnTo>
                  <a:cubicBezTo>
                    <a:pt x="9652" y="2274"/>
                    <a:pt x="9817" y="2443"/>
                    <a:pt x="9817" y="2647"/>
                  </a:cubicBezTo>
                  <a:cubicBezTo>
                    <a:pt x="9817" y="2851"/>
                    <a:pt x="9652" y="3016"/>
                    <a:pt x="9444" y="3016"/>
                  </a:cubicBezTo>
                  <a:lnTo>
                    <a:pt x="3378" y="3016"/>
                  </a:lnTo>
                  <a:cubicBezTo>
                    <a:pt x="3139" y="3016"/>
                    <a:pt x="3139" y="3379"/>
                    <a:pt x="3378" y="3379"/>
                  </a:cubicBezTo>
                  <a:lnTo>
                    <a:pt x="8582" y="3379"/>
                  </a:lnTo>
                  <a:lnTo>
                    <a:pt x="8118" y="11482"/>
                  </a:lnTo>
                  <a:cubicBezTo>
                    <a:pt x="8104" y="11731"/>
                    <a:pt x="7896" y="11925"/>
                    <a:pt x="7646" y="11925"/>
                  </a:cubicBezTo>
                  <a:lnTo>
                    <a:pt x="6306" y="11925"/>
                  </a:lnTo>
                  <a:cubicBezTo>
                    <a:pt x="6067" y="11925"/>
                    <a:pt x="6067" y="12287"/>
                    <a:pt x="6306" y="12287"/>
                  </a:cubicBezTo>
                  <a:lnTo>
                    <a:pt x="7646" y="12287"/>
                  </a:lnTo>
                  <a:cubicBezTo>
                    <a:pt x="8086" y="12284"/>
                    <a:pt x="8449" y="11942"/>
                    <a:pt x="8473" y="11503"/>
                  </a:cubicBezTo>
                  <a:lnTo>
                    <a:pt x="8941" y="3379"/>
                  </a:lnTo>
                  <a:lnTo>
                    <a:pt x="9444" y="3379"/>
                  </a:lnTo>
                  <a:cubicBezTo>
                    <a:pt x="9842" y="3368"/>
                    <a:pt x="10155" y="3044"/>
                    <a:pt x="10155" y="2647"/>
                  </a:cubicBezTo>
                  <a:cubicBezTo>
                    <a:pt x="10155" y="2249"/>
                    <a:pt x="9842" y="1925"/>
                    <a:pt x="9444" y="1915"/>
                  </a:cubicBezTo>
                  <a:lnTo>
                    <a:pt x="9444" y="1918"/>
                  </a:lnTo>
                  <a:lnTo>
                    <a:pt x="8765" y="1918"/>
                  </a:lnTo>
                  <a:cubicBezTo>
                    <a:pt x="8473" y="1359"/>
                    <a:pt x="7896" y="1007"/>
                    <a:pt x="7266" y="1007"/>
                  </a:cubicBezTo>
                  <a:lnTo>
                    <a:pt x="6299" y="1007"/>
                  </a:lnTo>
                  <a:cubicBezTo>
                    <a:pt x="6218" y="430"/>
                    <a:pt x="5725" y="4"/>
                    <a:pt x="51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435;p89"/>
            <p:cNvSpPr/>
            <p:nvPr/>
          </p:nvSpPr>
          <p:spPr>
            <a:xfrm>
              <a:off x="8139329" y="1651243"/>
              <a:ext cx="27121" cy="163583"/>
            </a:xfrm>
            <a:custGeom>
              <a:avLst/>
              <a:gdLst/>
              <a:ahLst/>
              <a:cxnLst/>
              <a:rect l="l" t="t" r="r" b="b"/>
              <a:pathLst>
                <a:path w="1042" h="6285" extrusionOk="0">
                  <a:moveTo>
                    <a:pt x="527" y="363"/>
                  </a:moveTo>
                  <a:cubicBezTo>
                    <a:pt x="612" y="363"/>
                    <a:pt x="683" y="435"/>
                    <a:pt x="683" y="521"/>
                  </a:cubicBezTo>
                  <a:lnTo>
                    <a:pt x="679" y="518"/>
                  </a:lnTo>
                  <a:lnTo>
                    <a:pt x="679" y="5767"/>
                  </a:lnTo>
                  <a:cubicBezTo>
                    <a:pt x="679" y="5873"/>
                    <a:pt x="600" y="5926"/>
                    <a:pt x="521" y="5926"/>
                  </a:cubicBezTo>
                  <a:cubicBezTo>
                    <a:pt x="442" y="5926"/>
                    <a:pt x="363" y="5873"/>
                    <a:pt x="363" y="5767"/>
                  </a:cubicBezTo>
                  <a:lnTo>
                    <a:pt x="363" y="521"/>
                  </a:lnTo>
                  <a:cubicBezTo>
                    <a:pt x="363" y="433"/>
                    <a:pt x="433" y="363"/>
                    <a:pt x="521" y="363"/>
                  </a:cubicBezTo>
                  <a:cubicBezTo>
                    <a:pt x="523" y="363"/>
                    <a:pt x="525" y="363"/>
                    <a:pt x="527" y="363"/>
                  </a:cubicBezTo>
                  <a:close/>
                  <a:moveTo>
                    <a:pt x="521" y="0"/>
                  </a:moveTo>
                  <a:cubicBezTo>
                    <a:pt x="232" y="0"/>
                    <a:pt x="0" y="233"/>
                    <a:pt x="4" y="521"/>
                  </a:cubicBezTo>
                  <a:lnTo>
                    <a:pt x="4" y="5767"/>
                  </a:lnTo>
                  <a:cubicBezTo>
                    <a:pt x="4" y="6052"/>
                    <a:pt x="236" y="6284"/>
                    <a:pt x="521" y="6284"/>
                  </a:cubicBezTo>
                  <a:cubicBezTo>
                    <a:pt x="806" y="6284"/>
                    <a:pt x="1042" y="6052"/>
                    <a:pt x="1042" y="5767"/>
                  </a:cubicBezTo>
                  <a:lnTo>
                    <a:pt x="1042" y="521"/>
                  </a:lnTo>
                  <a:cubicBezTo>
                    <a:pt x="1038" y="236"/>
                    <a:pt x="806" y="4"/>
                    <a:pt x="521" y="4"/>
                  </a:cubicBezTo>
                  <a:lnTo>
                    <a:pt x="52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8436;p89"/>
            <p:cNvSpPr/>
            <p:nvPr/>
          </p:nvSpPr>
          <p:spPr>
            <a:xfrm>
              <a:off x="8189510" y="1651321"/>
              <a:ext cx="31259" cy="163427"/>
            </a:xfrm>
            <a:custGeom>
              <a:avLst/>
              <a:gdLst/>
              <a:ahLst/>
              <a:cxnLst/>
              <a:rect l="l" t="t" r="r" b="b"/>
              <a:pathLst>
                <a:path w="1201" h="6279" extrusionOk="0">
                  <a:moveTo>
                    <a:pt x="671" y="1"/>
                  </a:moveTo>
                  <a:cubicBezTo>
                    <a:pt x="394" y="1"/>
                    <a:pt x="165" y="222"/>
                    <a:pt x="159" y="501"/>
                  </a:cubicBezTo>
                  <a:lnTo>
                    <a:pt x="7" y="5747"/>
                  </a:lnTo>
                  <a:cubicBezTo>
                    <a:pt x="0" y="6032"/>
                    <a:pt x="225" y="6271"/>
                    <a:pt x="510" y="6278"/>
                  </a:cubicBezTo>
                  <a:cubicBezTo>
                    <a:pt x="515" y="6278"/>
                    <a:pt x="519" y="6278"/>
                    <a:pt x="524" y="6278"/>
                  </a:cubicBezTo>
                  <a:cubicBezTo>
                    <a:pt x="803" y="6278"/>
                    <a:pt x="1035" y="6059"/>
                    <a:pt x="1045" y="5778"/>
                  </a:cubicBezTo>
                  <a:lnTo>
                    <a:pt x="1070" y="4941"/>
                  </a:lnTo>
                  <a:cubicBezTo>
                    <a:pt x="1073" y="4819"/>
                    <a:pt x="982" y="4756"/>
                    <a:pt x="890" y="4756"/>
                  </a:cubicBezTo>
                  <a:cubicBezTo>
                    <a:pt x="802" y="4756"/>
                    <a:pt x="714" y="4813"/>
                    <a:pt x="711" y="4930"/>
                  </a:cubicBezTo>
                  <a:lnTo>
                    <a:pt x="686" y="5768"/>
                  </a:lnTo>
                  <a:cubicBezTo>
                    <a:pt x="680" y="5867"/>
                    <a:pt x="604" y="5916"/>
                    <a:pt x="528" y="5916"/>
                  </a:cubicBezTo>
                  <a:cubicBezTo>
                    <a:pt x="448" y="5916"/>
                    <a:pt x="368" y="5862"/>
                    <a:pt x="366" y="5757"/>
                  </a:cubicBezTo>
                  <a:lnTo>
                    <a:pt x="517" y="511"/>
                  </a:lnTo>
                  <a:cubicBezTo>
                    <a:pt x="519" y="407"/>
                    <a:pt x="596" y="355"/>
                    <a:pt x="674" y="355"/>
                  </a:cubicBezTo>
                  <a:cubicBezTo>
                    <a:pt x="755" y="355"/>
                    <a:pt x="838" y="412"/>
                    <a:pt x="834" y="522"/>
                  </a:cubicBezTo>
                  <a:lnTo>
                    <a:pt x="732" y="4104"/>
                  </a:lnTo>
                  <a:cubicBezTo>
                    <a:pt x="729" y="4206"/>
                    <a:pt x="806" y="4286"/>
                    <a:pt x="908" y="4290"/>
                  </a:cubicBezTo>
                  <a:cubicBezTo>
                    <a:pt x="910" y="4290"/>
                    <a:pt x="912" y="4290"/>
                    <a:pt x="914" y="4290"/>
                  </a:cubicBezTo>
                  <a:cubicBezTo>
                    <a:pt x="1010" y="4290"/>
                    <a:pt x="1091" y="4211"/>
                    <a:pt x="1091" y="4114"/>
                  </a:cubicBezTo>
                  <a:lnTo>
                    <a:pt x="1193" y="529"/>
                  </a:lnTo>
                  <a:cubicBezTo>
                    <a:pt x="1200" y="244"/>
                    <a:pt x="975" y="8"/>
                    <a:pt x="690" y="1"/>
                  </a:cubicBezTo>
                  <a:cubicBezTo>
                    <a:pt x="683" y="1"/>
                    <a:pt x="677" y="1"/>
                    <a:pt x="6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8437;p89"/>
            <p:cNvSpPr/>
            <p:nvPr/>
          </p:nvSpPr>
          <p:spPr>
            <a:xfrm>
              <a:off x="8085010" y="1651243"/>
              <a:ext cx="31259" cy="163505"/>
            </a:xfrm>
            <a:custGeom>
              <a:avLst/>
              <a:gdLst/>
              <a:ahLst/>
              <a:cxnLst/>
              <a:rect l="l" t="t" r="r" b="b"/>
              <a:pathLst>
                <a:path w="1201" h="6282" extrusionOk="0">
                  <a:moveTo>
                    <a:pt x="529" y="353"/>
                  </a:moveTo>
                  <a:cubicBezTo>
                    <a:pt x="609" y="353"/>
                    <a:pt x="688" y="406"/>
                    <a:pt x="687" y="514"/>
                  </a:cubicBezTo>
                  <a:lnTo>
                    <a:pt x="835" y="5764"/>
                  </a:lnTo>
                  <a:cubicBezTo>
                    <a:pt x="838" y="5806"/>
                    <a:pt x="820" y="5848"/>
                    <a:pt x="789" y="5880"/>
                  </a:cubicBezTo>
                  <a:lnTo>
                    <a:pt x="792" y="5876"/>
                  </a:lnTo>
                  <a:lnTo>
                    <a:pt x="792" y="5876"/>
                  </a:lnTo>
                  <a:cubicBezTo>
                    <a:pt x="759" y="5910"/>
                    <a:pt x="718" y="5926"/>
                    <a:pt x="678" y="5926"/>
                  </a:cubicBezTo>
                  <a:cubicBezTo>
                    <a:pt x="598" y="5926"/>
                    <a:pt x="520" y="5865"/>
                    <a:pt x="518" y="5771"/>
                  </a:cubicBezTo>
                  <a:lnTo>
                    <a:pt x="367" y="525"/>
                  </a:lnTo>
                  <a:cubicBezTo>
                    <a:pt x="359" y="411"/>
                    <a:pt x="444" y="353"/>
                    <a:pt x="529" y="353"/>
                  </a:cubicBezTo>
                  <a:close/>
                  <a:moveTo>
                    <a:pt x="528" y="0"/>
                  </a:moveTo>
                  <a:cubicBezTo>
                    <a:pt x="233" y="0"/>
                    <a:pt x="1" y="243"/>
                    <a:pt x="8" y="535"/>
                  </a:cubicBezTo>
                  <a:lnTo>
                    <a:pt x="155" y="5781"/>
                  </a:lnTo>
                  <a:cubicBezTo>
                    <a:pt x="166" y="6062"/>
                    <a:pt x="398" y="6281"/>
                    <a:pt x="677" y="6281"/>
                  </a:cubicBezTo>
                  <a:cubicBezTo>
                    <a:pt x="681" y="6281"/>
                    <a:pt x="686" y="6281"/>
                    <a:pt x="690" y="6281"/>
                  </a:cubicBezTo>
                  <a:cubicBezTo>
                    <a:pt x="975" y="6274"/>
                    <a:pt x="1200" y="6038"/>
                    <a:pt x="1193" y="5753"/>
                  </a:cubicBezTo>
                  <a:lnTo>
                    <a:pt x="1046" y="504"/>
                  </a:lnTo>
                  <a:cubicBezTo>
                    <a:pt x="1039" y="222"/>
                    <a:pt x="806" y="0"/>
                    <a:pt x="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8359;p83"/>
          <p:cNvGrpSpPr/>
          <p:nvPr/>
        </p:nvGrpSpPr>
        <p:grpSpPr>
          <a:xfrm>
            <a:off x="3942636" y="2112967"/>
            <a:ext cx="385302" cy="269494"/>
            <a:chOff x="6829077" y="3723030"/>
            <a:chExt cx="385302" cy="269494"/>
          </a:xfrm>
        </p:grpSpPr>
        <p:sp>
          <p:nvSpPr>
            <p:cNvPr id="135" name="Google Shape;8360;p83"/>
            <p:cNvSpPr/>
            <p:nvPr/>
          </p:nvSpPr>
          <p:spPr>
            <a:xfrm>
              <a:off x="6835102" y="3806330"/>
              <a:ext cx="373253" cy="180169"/>
            </a:xfrm>
            <a:custGeom>
              <a:avLst/>
              <a:gdLst/>
              <a:ahLst/>
              <a:cxnLst/>
              <a:rect l="l" t="t" r="r" b="b"/>
              <a:pathLst>
                <a:path w="14249" h="6878" extrusionOk="0">
                  <a:moveTo>
                    <a:pt x="0" y="0"/>
                  </a:moveTo>
                  <a:lnTo>
                    <a:pt x="0" y="6631"/>
                  </a:lnTo>
                  <a:cubicBezTo>
                    <a:pt x="0" y="6768"/>
                    <a:pt x="110" y="6878"/>
                    <a:pt x="247" y="6878"/>
                  </a:cubicBezTo>
                  <a:lnTo>
                    <a:pt x="14006" y="6878"/>
                  </a:lnTo>
                  <a:cubicBezTo>
                    <a:pt x="14139" y="6878"/>
                    <a:pt x="14249" y="6768"/>
                    <a:pt x="14249" y="6635"/>
                  </a:cubicBezTo>
                  <a:lnTo>
                    <a:pt x="14249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361;p83"/>
            <p:cNvSpPr/>
            <p:nvPr/>
          </p:nvSpPr>
          <p:spPr>
            <a:xfrm>
              <a:off x="6835102" y="3729028"/>
              <a:ext cx="373253" cy="180274"/>
            </a:xfrm>
            <a:custGeom>
              <a:avLst/>
              <a:gdLst/>
              <a:ahLst/>
              <a:cxnLst/>
              <a:rect l="l" t="t" r="r" b="b"/>
              <a:pathLst>
                <a:path w="14249" h="6882" extrusionOk="0">
                  <a:moveTo>
                    <a:pt x="247" y="1"/>
                  </a:moveTo>
                  <a:cubicBezTo>
                    <a:pt x="110" y="1"/>
                    <a:pt x="0" y="110"/>
                    <a:pt x="0" y="248"/>
                  </a:cubicBezTo>
                  <a:lnTo>
                    <a:pt x="0" y="6882"/>
                  </a:lnTo>
                  <a:lnTo>
                    <a:pt x="14249" y="6882"/>
                  </a:lnTo>
                  <a:lnTo>
                    <a:pt x="14249" y="248"/>
                  </a:lnTo>
                  <a:cubicBezTo>
                    <a:pt x="14249" y="110"/>
                    <a:pt x="14139" y="1"/>
                    <a:pt x="14006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362;p83"/>
            <p:cNvSpPr/>
            <p:nvPr/>
          </p:nvSpPr>
          <p:spPr>
            <a:xfrm>
              <a:off x="6860852" y="3754804"/>
              <a:ext cx="321832" cy="128748"/>
            </a:xfrm>
            <a:custGeom>
              <a:avLst/>
              <a:gdLst/>
              <a:ahLst/>
              <a:cxnLst/>
              <a:rect l="l" t="t" r="r" b="b"/>
              <a:pathLst>
                <a:path w="12286" h="4915" extrusionOk="0">
                  <a:moveTo>
                    <a:pt x="10733" y="737"/>
                  </a:moveTo>
                  <a:cubicBezTo>
                    <a:pt x="10901" y="1097"/>
                    <a:pt x="11189" y="1385"/>
                    <a:pt x="11549" y="1556"/>
                  </a:cubicBezTo>
                  <a:lnTo>
                    <a:pt x="11549" y="3362"/>
                  </a:lnTo>
                  <a:cubicBezTo>
                    <a:pt x="11189" y="3530"/>
                    <a:pt x="10901" y="3818"/>
                    <a:pt x="10733" y="4178"/>
                  </a:cubicBezTo>
                  <a:lnTo>
                    <a:pt x="1556" y="4178"/>
                  </a:lnTo>
                  <a:cubicBezTo>
                    <a:pt x="1385" y="3818"/>
                    <a:pt x="1097" y="3530"/>
                    <a:pt x="737" y="3362"/>
                  </a:cubicBezTo>
                  <a:lnTo>
                    <a:pt x="737" y="1556"/>
                  </a:lnTo>
                  <a:cubicBezTo>
                    <a:pt x="1097" y="1385"/>
                    <a:pt x="1385" y="1097"/>
                    <a:pt x="1556" y="737"/>
                  </a:cubicBezTo>
                  <a:close/>
                  <a:moveTo>
                    <a:pt x="984" y="0"/>
                  </a:moveTo>
                  <a:cubicBezTo>
                    <a:pt x="984" y="545"/>
                    <a:pt x="542" y="984"/>
                    <a:pt x="1" y="984"/>
                  </a:cubicBezTo>
                  <a:lnTo>
                    <a:pt x="1" y="3931"/>
                  </a:lnTo>
                  <a:cubicBezTo>
                    <a:pt x="542" y="3931"/>
                    <a:pt x="984" y="4369"/>
                    <a:pt x="984" y="4914"/>
                  </a:cubicBezTo>
                  <a:lnTo>
                    <a:pt x="11302" y="4914"/>
                  </a:lnTo>
                  <a:cubicBezTo>
                    <a:pt x="11302" y="4369"/>
                    <a:pt x="11741" y="3931"/>
                    <a:pt x="12286" y="3931"/>
                  </a:cubicBezTo>
                  <a:lnTo>
                    <a:pt x="12286" y="984"/>
                  </a:lnTo>
                  <a:cubicBezTo>
                    <a:pt x="11741" y="984"/>
                    <a:pt x="11302" y="542"/>
                    <a:pt x="11302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363;p83"/>
            <p:cNvSpPr/>
            <p:nvPr/>
          </p:nvSpPr>
          <p:spPr>
            <a:xfrm>
              <a:off x="6854487" y="3748334"/>
              <a:ext cx="12862" cy="12967"/>
            </a:xfrm>
            <a:custGeom>
              <a:avLst/>
              <a:gdLst/>
              <a:ahLst/>
              <a:cxnLst/>
              <a:rect l="l" t="t" r="r" b="b"/>
              <a:pathLst>
                <a:path w="491" h="495" extrusionOk="0">
                  <a:moveTo>
                    <a:pt x="244" y="1"/>
                  </a:moveTo>
                  <a:cubicBezTo>
                    <a:pt x="110" y="1"/>
                    <a:pt x="0" y="114"/>
                    <a:pt x="0" y="247"/>
                  </a:cubicBezTo>
                  <a:cubicBezTo>
                    <a:pt x="0" y="384"/>
                    <a:pt x="110" y="494"/>
                    <a:pt x="244" y="494"/>
                  </a:cubicBezTo>
                  <a:cubicBezTo>
                    <a:pt x="381" y="494"/>
                    <a:pt x="490" y="384"/>
                    <a:pt x="490" y="247"/>
                  </a:cubicBezTo>
                  <a:cubicBezTo>
                    <a:pt x="490" y="114"/>
                    <a:pt x="381" y="1"/>
                    <a:pt x="244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364;p83"/>
            <p:cNvSpPr/>
            <p:nvPr/>
          </p:nvSpPr>
          <p:spPr>
            <a:xfrm>
              <a:off x="7176214" y="3748334"/>
              <a:ext cx="12862" cy="12967"/>
            </a:xfrm>
            <a:custGeom>
              <a:avLst/>
              <a:gdLst/>
              <a:ahLst/>
              <a:cxnLst/>
              <a:rect l="l" t="t" r="r" b="b"/>
              <a:pathLst>
                <a:path w="491" h="495" extrusionOk="0">
                  <a:moveTo>
                    <a:pt x="247" y="1"/>
                  </a:moveTo>
                  <a:cubicBezTo>
                    <a:pt x="110" y="1"/>
                    <a:pt x="0" y="114"/>
                    <a:pt x="0" y="247"/>
                  </a:cubicBezTo>
                  <a:cubicBezTo>
                    <a:pt x="0" y="384"/>
                    <a:pt x="110" y="494"/>
                    <a:pt x="247" y="494"/>
                  </a:cubicBezTo>
                  <a:cubicBezTo>
                    <a:pt x="380" y="494"/>
                    <a:pt x="490" y="384"/>
                    <a:pt x="490" y="247"/>
                  </a:cubicBezTo>
                  <a:cubicBezTo>
                    <a:pt x="490" y="114"/>
                    <a:pt x="380" y="1"/>
                    <a:pt x="247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8365;p83"/>
            <p:cNvSpPr/>
            <p:nvPr/>
          </p:nvSpPr>
          <p:spPr>
            <a:xfrm>
              <a:off x="6854487" y="3877056"/>
              <a:ext cx="12862" cy="12862"/>
            </a:xfrm>
            <a:custGeom>
              <a:avLst/>
              <a:gdLst/>
              <a:ahLst/>
              <a:cxnLst/>
              <a:rect l="l" t="t" r="r" b="b"/>
              <a:pathLst>
                <a:path w="491" h="491" extrusionOk="0">
                  <a:moveTo>
                    <a:pt x="244" y="1"/>
                  </a:moveTo>
                  <a:cubicBezTo>
                    <a:pt x="110" y="1"/>
                    <a:pt x="0" y="110"/>
                    <a:pt x="0" y="247"/>
                  </a:cubicBezTo>
                  <a:cubicBezTo>
                    <a:pt x="0" y="381"/>
                    <a:pt x="110" y="491"/>
                    <a:pt x="244" y="491"/>
                  </a:cubicBezTo>
                  <a:cubicBezTo>
                    <a:pt x="381" y="491"/>
                    <a:pt x="490" y="381"/>
                    <a:pt x="490" y="247"/>
                  </a:cubicBezTo>
                  <a:cubicBezTo>
                    <a:pt x="490" y="110"/>
                    <a:pt x="381" y="1"/>
                    <a:pt x="244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8366;p83"/>
            <p:cNvSpPr/>
            <p:nvPr/>
          </p:nvSpPr>
          <p:spPr>
            <a:xfrm>
              <a:off x="7176214" y="3877056"/>
              <a:ext cx="12862" cy="12862"/>
            </a:xfrm>
            <a:custGeom>
              <a:avLst/>
              <a:gdLst/>
              <a:ahLst/>
              <a:cxnLst/>
              <a:rect l="l" t="t" r="r" b="b"/>
              <a:pathLst>
                <a:path w="491" h="491" extrusionOk="0">
                  <a:moveTo>
                    <a:pt x="247" y="1"/>
                  </a:moveTo>
                  <a:cubicBezTo>
                    <a:pt x="110" y="1"/>
                    <a:pt x="0" y="110"/>
                    <a:pt x="0" y="247"/>
                  </a:cubicBezTo>
                  <a:cubicBezTo>
                    <a:pt x="0" y="381"/>
                    <a:pt x="110" y="491"/>
                    <a:pt x="247" y="491"/>
                  </a:cubicBezTo>
                  <a:cubicBezTo>
                    <a:pt x="380" y="491"/>
                    <a:pt x="490" y="381"/>
                    <a:pt x="490" y="247"/>
                  </a:cubicBezTo>
                  <a:cubicBezTo>
                    <a:pt x="490" y="110"/>
                    <a:pt x="380" y="1"/>
                    <a:pt x="247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367;p83"/>
            <p:cNvSpPr/>
            <p:nvPr/>
          </p:nvSpPr>
          <p:spPr>
            <a:xfrm>
              <a:off x="6835102" y="3928948"/>
              <a:ext cx="373253" cy="12128"/>
            </a:xfrm>
            <a:custGeom>
              <a:avLst/>
              <a:gdLst/>
              <a:ahLst/>
              <a:cxnLst/>
              <a:rect l="l" t="t" r="r" b="b"/>
              <a:pathLst>
                <a:path w="14249" h="463" extrusionOk="0">
                  <a:moveTo>
                    <a:pt x="0" y="0"/>
                  </a:moveTo>
                  <a:lnTo>
                    <a:pt x="0" y="463"/>
                  </a:lnTo>
                  <a:lnTo>
                    <a:pt x="14249" y="463"/>
                  </a:lnTo>
                  <a:lnTo>
                    <a:pt x="1424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368;p83"/>
            <p:cNvSpPr/>
            <p:nvPr/>
          </p:nvSpPr>
          <p:spPr>
            <a:xfrm>
              <a:off x="6835102" y="3954698"/>
              <a:ext cx="373253" cy="12050"/>
            </a:xfrm>
            <a:custGeom>
              <a:avLst/>
              <a:gdLst/>
              <a:ahLst/>
              <a:cxnLst/>
              <a:rect l="l" t="t" r="r" b="b"/>
              <a:pathLst>
                <a:path w="14249" h="460" extrusionOk="0">
                  <a:moveTo>
                    <a:pt x="0" y="1"/>
                  </a:moveTo>
                  <a:lnTo>
                    <a:pt x="0" y="460"/>
                  </a:lnTo>
                  <a:lnTo>
                    <a:pt x="14249" y="460"/>
                  </a:lnTo>
                  <a:lnTo>
                    <a:pt x="14249" y="1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369;p83"/>
            <p:cNvSpPr/>
            <p:nvPr/>
          </p:nvSpPr>
          <p:spPr>
            <a:xfrm>
              <a:off x="6957433" y="3754804"/>
              <a:ext cx="128670" cy="128748"/>
            </a:xfrm>
            <a:custGeom>
              <a:avLst/>
              <a:gdLst/>
              <a:ahLst/>
              <a:cxnLst/>
              <a:rect l="l" t="t" r="r" b="b"/>
              <a:pathLst>
                <a:path w="4912" h="4915" extrusionOk="0">
                  <a:moveTo>
                    <a:pt x="2455" y="0"/>
                  </a:moveTo>
                  <a:cubicBezTo>
                    <a:pt x="1098" y="0"/>
                    <a:pt x="1" y="1100"/>
                    <a:pt x="1" y="2457"/>
                  </a:cubicBezTo>
                  <a:cubicBezTo>
                    <a:pt x="1" y="3814"/>
                    <a:pt x="1098" y="4914"/>
                    <a:pt x="2455" y="4914"/>
                  </a:cubicBezTo>
                  <a:cubicBezTo>
                    <a:pt x="3812" y="4914"/>
                    <a:pt x="4912" y="3814"/>
                    <a:pt x="4912" y="2457"/>
                  </a:cubicBezTo>
                  <a:cubicBezTo>
                    <a:pt x="4912" y="1100"/>
                    <a:pt x="3812" y="0"/>
                    <a:pt x="2455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370;p83"/>
            <p:cNvSpPr/>
            <p:nvPr/>
          </p:nvSpPr>
          <p:spPr>
            <a:xfrm>
              <a:off x="6829077" y="3723030"/>
              <a:ext cx="385302" cy="269494"/>
            </a:xfrm>
            <a:custGeom>
              <a:avLst/>
              <a:gdLst/>
              <a:ahLst/>
              <a:cxnLst/>
              <a:rect l="l" t="t" r="r" b="b"/>
              <a:pathLst>
                <a:path w="14709" h="10288" extrusionOk="0">
                  <a:moveTo>
                    <a:pt x="14236" y="459"/>
                  </a:moveTo>
                  <a:cubicBezTo>
                    <a:pt x="14242" y="459"/>
                    <a:pt x="14249" y="466"/>
                    <a:pt x="14249" y="477"/>
                  </a:cubicBezTo>
                  <a:lnTo>
                    <a:pt x="14249" y="6861"/>
                  </a:lnTo>
                  <a:cubicBezTo>
                    <a:pt x="14249" y="6871"/>
                    <a:pt x="14242" y="6878"/>
                    <a:pt x="14236" y="6878"/>
                  </a:cubicBezTo>
                  <a:lnTo>
                    <a:pt x="477" y="6878"/>
                  </a:lnTo>
                  <a:cubicBezTo>
                    <a:pt x="470" y="6878"/>
                    <a:pt x="463" y="6871"/>
                    <a:pt x="463" y="6861"/>
                  </a:cubicBezTo>
                  <a:lnTo>
                    <a:pt x="463" y="477"/>
                  </a:lnTo>
                  <a:cubicBezTo>
                    <a:pt x="463" y="466"/>
                    <a:pt x="470" y="459"/>
                    <a:pt x="477" y="459"/>
                  </a:cubicBezTo>
                  <a:close/>
                  <a:moveTo>
                    <a:pt x="14249" y="7337"/>
                  </a:moveTo>
                  <a:lnTo>
                    <a:pt x="14249" y="7861"/>
                  </a:lnTo>
                  <a:lnTo>
                    <a:pt x="13499" y="7861"/>
                  </a:lnTo>
                  <a:cubicBezTo>
                    <a:pt x="13204" y="7872"/>
                    <a:pt x="13204" y="8307"/>
                    <a:pt x="13499" y="8321"/>
                  </a:cubicBezTo>
                  <a:lnTo>
                    <a:pt x="14249" y="8321"/>
                  </a:lnTo>
                  <a:lnTo>
                    <a:pt x="14249" y="8841"/>
                  </a:lnTo>
                  <a:lnTo>
                    <a:pt x="10548" y="8841"/>
                  </a:lnTo>
                  <a:cubicBezTo>
                    <a:pt x="10257" y="8855"/>
                    <a:pt x="10257" y="9290"/>
                    <a:pt x="10548" y="9304"/>
                  </a:cubicBezTo>
                  <a:lnTo>
                    <a:pt x="14249" y="9304"/>
                  </a:lnTo>
                  <a:lnTo>
                    <a:pt x="14249" y="9815"/>
                  </a:lnTo>
                  <a:cubicBezTo>
                    <a:pt x="14249" y="9821"/>
                    <a:pt x="14242" y="9828"/>
                    <a:pt x="14236" y="9828"/>
                  </a:cubicBezTo>
                  <a:lnTo>
                    <a:pt x="14236" y="9825"/>
                  </a:lnTo>
                  <a:lnTo>
                    <a:pt x="477" y="9825"/>
                  </a:lnTo>
                  <a:cubicBezTo>
                    <a:pt x="470" y="9825"/>
                    <a:pt x="463" y="9818"/>
                    <a:pt x="463" y="9811"/>
                  </a:cubicBezTo>
                  <a:lnTo>
                    <a:pt x="463" y="9304"/>
                  </a:lnTo>
                  <a:lnTo>
                    <a:pt x="9565" y="9304"/>
                  </a:lnTo>
                  <a:cubicBezTo>
                    <a:pt x="9688" y="9297"/>
                    <a:pt x="9788" y="9198"/>
                    <a:pt x="9788" y="9074"/>
                  </a:cubicBezTo>
                  <a:cubicBezTo>
                    <a:pt x="9788" y="8951"/>
                    <a:pt x="9688" y="8848"/>
                    <a:pt x="9565" y="8841"/>
                  </a:cubicBezTo>
                  <a:lnTo>
                    <a:pt x="463" y="8841"/>
                  </a:lnTo>
                  <a:lnTo>
                    <a:pt x="463" y="8321"/>
                  </a:lnTo>
                  <a:lnTo>
                    <a:pt x="12515" y="8321"/>
                  </a:lnTo>
                  <a:cubicBezTo>
                    <a:pt x="12519" y="8321"/>
                    <a:pt x="12523" y="8321"/>
                    <a:pt x="12527" y="8321"/>
                  </a:cubicBezTo>
                  <a:cubicBezTo>
                    <a:pt x="12652" y="8321"/>
                    <a:pt x="12755" y="8217"/>
                    <a:pt x="12755" y="8091"/>
                  </a:cubicBezTo>
                  <a:cubicBezTo>
                    <a:pt x="12755" y="7965"/>
                    <a:pt x="12652" y="7861"/>
                    <a:pt x="12527" y="7861"/>
                  </a:cubicBezTo>
                  <a:cubicBezTo>
                    <a:pt x="12523" y="7861"/>
                    <a:pt x="12519" y="7861"/>
                    <a:pt x="12515" y="7861"/>
                  </a:cubicBezTo>
                  <a:lnTo>
                    <a:pt x="463" y="7861"/>
                  </a:lnTo>
                  <a:lnTo>
                    <a:pt x="463" y="7337"/>
                  </a:lnTo>
                  <a:close/>
                  <a:moveTo>
                    <a:pt x="477" y="0"/>
                  </a:moveTo>
                  <a:cubicBezTo>
                    <a:pt x="213" y="0"/>
                    <a:pt x="1" y="213"/>
                    <a:pt x="1" y="477"/>
                  </a:cubicBezTo>
                  <a:lnTo>
                    <a:pt x="1" y="9815"/>
                  </a:lnTo>
                  <a:cubicBezTo>
                    <a:pt x="1" y="10075"/>
                    <a:pt x="213" y="10287"/>
                    <a:pt x="477" y="10287"/>
                  </a:cubicBezTo>
                  <a:lnTo>
                    <a:pt x="14236" y="10287"/>
                  </a:lnTo>
                  <a:cubicBezTo>
                    <a:pt x="14496" y="10287"/>
                    <a:pt x="14708" y="10075"/>
                    <a:pt x="14708" y="9815"/>
                  </a:cubicBezTo>
                  <a:lnTo>
                    <a:pt x="14708" y="477"/>
                  </a:lnTo>
                  <a:cubicBezTo>
                    <a:pt x="14708" y="213"/>
                    <a:pt x="14496" y="0"/>
                    <a:pt x="142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371;p83"/>
            <p:cNvSpPr/>
            <p:nvPr/>
          </p:nvSpPr>
          <p:spPr>
            <a:xfrm>
              <a:off x="7079790" y="3748779"/>
              <a:ext cx="108919" cy="140798"/>
            </a:xfrm>
            <a:custGeom>
              <a:avLst/>
              <a:gdLst/>
              <a:ahLst/>
              <a:cxnLst/>
              <a:rect l="l" t="t" r="r" b="b"/>
              <a:pathLst>
                <a:path w="4158" h="5375" extrusionOk="0">
                  <a:moveTo>
                    <a:pt x="229" y="0"/>
                  </a:moveTo>
                  <a:cubicBezTo>
                    <a:pt x="104" y="0"/>
                    <a:pt x="1" y="104"/>
                    <a:pt x="1" y="230"/>
                  </a:cubicBezTo>
                  <a:cubicBezTo>
                    <a:pt x="1" y="357"/>
                    <a:pt x="104" y="460"/>
                    <a:pt x="229" y="460"/>
                  </a:cubicBezTo>
                  <a:cubicBezTo>
                    <a:pt x="233" y="460"/>
                    <a:pt x="237" y="460"/>
                    <a:pt x="241" y="460"/>
                  </a:cubicBezTo>
                  <a:lnTo>
                    <a:pt x="2735" y="460"/>
                  </a:lnTo>
                  <a:cubicBezTo>
                    <a:pt x="2831" y="947"/>
                    <a:pt x="3208" y="1327"/>
                    <a:pt x="3695" y="1423"/>
                  </a:cubicBezTo>
                  <a:lnTo>
                    <a:pt x="3695" y="3952"/>
                  </a:lnTo>
                  <a:cubicBezTo>
                    <a:pt x="3208" y="4048"/>
                    <a:pt x="2831" y="4428"/>
                    <a:pt x="2735" y="4915"/>
                  </a:cubicBezTo>
                  <a:lnTo>
                    <a:pt x="241" y="4915"/>
                  </a:lnTo>
                  <a:cubicBezTo>
                    <a:pt x="237" y="4915"/>
                    <a:pt x="233" y="4914"/>
                    <a:pt x="229" y="4914"/>
                  </a:cubicBezTo>
                  <a:cubicBezTo>
                    <a:pt x="104" y="4914"/>
                    <a:pt x="1" y="5018"/>
                    <a:pt x="1" y="5144"/>
                  </a:cubicBezTo>
                  <a:cubicBezTo>
                    <a:pt x="1" y="5271"/>
                    <a:pt x="104" y="5374"/>
                    <a:pt x="229" y="5374"/>
                  </a:cubicBezTo>
                  <a:cubicBezTo>
                    <a:pt x="233" y="5374"/>
                    <a:pt x="237" y="5374"/>
                    <a:pt x="241" y="5374"/>
                  </a:cubicBezTo>
                  <a:lnTo>
                    <a:pt x="2944" y="5374"/>
                  </a:lnTo>
                  <a:cubicBezTo>
                    <a:pt x="3071" y="5374"/>
                    <a:pt x="3174" y="5271"/>
                    <a:pt x="3174" y="5144"/>
                  </a:cubicBezTo>
                  <a:cubicBezTo>
                    <a:pt x="3174" y="4730"/>
                    <a:pt x="3510" y="4394"/>
                    <a:pt x="3928" y="4390"/>
                  </a:cubicBezTo>
                  <a:cubicBezTo>
                    <a:pt x="4055" y="4390"/>
                    <a:pt x="4157" y="4288"/>
                    <a:pt x="4157" y="4161"/>
                  </a:cubicBezTo>
                  <a:lnTo>
                    <a:pt x="4157" y="1214"/>
                  </a:lnTo>
                  <a:cubicBezTo>
                    <a:pt x="4157" y="1087"/>
                    <a:pt x="4055" y="984"/>
                    <a:pt x="3928" y="984"/>
                  </a:cubicBezTo>
                  <a:cubicBezTo>
                    <a:pt x="3510" y="981"/>
                    <a:pt x="3174" y="645"/>
                    <a:pt x="3174" y="230"/>
                  </a:cubicBezTo>
                  <a:cubicBezTo>
                    <a:pt x="3174" y="104"/>
                    <a:pt x="3071" y="1"/>
                    <a:pt x="2944" y="1"/>
                  </a:cubicBezTo>
                  <a:lnTo>
                    <a:pt x="241" y="1"/>
                  </a:lnTo>
                  <a:cubicBezTo>
                    <a:pt x="237" y="1"/>
                    <a:pt x="233" y="0"/>
                    <a:pt x="2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372;p83"/>
            <p:cNvSpPr/>
            <p:nvPr/>
          </p:nvSpPr>
          <p:spPr>
            <a:xfrm>
              <a:off x="6854853" y="3748779"/>
              <a:ext cx="108369" cy="140772"/>
            </a:xfrm>
            <a:custGeom>
              <a:avLst/>
              <a:gdLst/>
              <a:ahLst/>
              <a:cxnLst/>
              <a:rect l="l" t="t" r="r" b="b"/>
              <a:pathLst>
                <a:path w="4137" h="5374" extrusionOk="0">
                  <a:moveTo>
                    <a:pt x="1213" y="1"/>
                  </a:moveTo>
                  <a:cubicBezTo>
                    <a:pt x="1086" y="1"/>
                    <a:pt x="984" y="104"/>
                    <a:pt x="984" y="230"/>
                  </a:cubicBezTo>
                  <a:cubicBezTo>
                    <a:pt x="980" y="645"/>
                    <a:pt x="644" y="984"/>
                    <a:pt x="230" y="984"/>
                  </a:cubicBezTo>
                  <a:cubicBezTo>
                    <a:pt x="103" y="984"/>
                    <a:pt x="0" y="1087"/>
                    <a:pt x="0" y="1214"/>
                  </a:cubicBezTo>
                  <a:lnTo>
                    <a:pt x="0" y="4161"/>
                  </a:lnTo>
                  <a:cubicBezTo>
                    <a:pt x="0" y="4288"/>
                    <a:pt x="103" y="4390"/>
                    <a:pt x="230" y="4390"/>
                  </a:cubicBezTo>
                  <a:cubicBezTo>
                    <a:pt x="644" y="4394"/>
                    <a:pt x="980" y="4730"/>
                    <a:pt x="984" y="5144"/>
                  </a:cubicBezTo>
                  <a:cubicBezTo>
                    <a:pt x="984" y="5271"/>
                    <a:pt x="1086" y="5374"/>
                    <a:pt x="1213" y="5374"/>
                  </a:cubicBezTo>
                  <a:lnTo>
                    <a:pt x="3914" y="5374"/>
                  </a:lnTo>
                  <a:cubicBezTo>
                    <a:pt x="4037" y="5371"/>
                    <a:pt x="4136" y="5268"/>
                    <a:pt x="4136" y="5144"/>
                  </a:cubicBezTo>
                  <a:cubicBezTo>
                    <a:pt x="4136" y="5021"/>
                    <a:pt x="4037" y="4918"/>
                    <a:pt x="3914" y="4915"/>
                  </a:cubicBezTo>
                  <a:lnTo>
                    <a:pt x="1422" y="4915"/>
                  </a:lnTo>
                  <a:cubicBezTo>
                    <a:pt x="1326" y="4428"/>
                    <a:pt x="946" y="4048"/>
                    <a:pt x="459" y="3952"/>
                  </a:cubicBezTo>
                  <a:lnTo>
                    <a:pt x="459" y="1423"/>
                  </a:lnTo>
                  <a:cubicBezTo>
                    <a:pt x="946" y="1327"/>
                    <a:pt x="1326" y="947"/>
                    <a:pt x="1422" y="460"/>
                  </a:cubicBezTo>
                  <a:lnTo>
                    <a:pt x="3914" y="460"/>
                  </a:lnTo>
                  <a:cubicBezTo>
                    <a:pt x="4037" y="456"/>
                    <a:pt x="4136" y="354"/>
                    <a:pt x="4136" y="230"/>
                  </a:cubicBezTo>
                  <a:cubicBezTo>
                    <a:pt x="4136" y="107"/>
                    <a:pt x="4037" y="8"/>
                    <a:pt x="3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373;p83"/>
            <p:cNvSpPr/>
            <p:nvPr/>
          </p:nvSpPr>
          <p:spPr>
            <a:xfrm>
              <a:off x="6951330" y="3748779"/>
              <a:ext cx="146351" cy="140772"/>
            </a:xfrm>
            <a:custGeom>
              <a:avLst/>
              <a:gdLst/>
              <a:ahLst/>
              <a:cxnLst/>
              <a:rect l="l" t="t" r="r" b="b"/>
              <a:pathLst>
                <a:path w="5587" h="5374" extrusionOk="0">
                  <a:moveTo>
                    <a:pt x="2688" y="460"/>
                  </a:moveTo>
                  <a:cubicBezTo>
                    <a:pt x="3589" y="460"/>
                    <a:pt x="4401" y="1005"/>
                    <a:pt x="4747" y="1837"/>
                  </a:cubicBezTo>
                  <a:cubicBezTo>
                    <a:pt x="5090" y="2670"/>
                    <a:pt x="4901" y="3626"/>
                    <a:pt x="4264" y="4264"/>
                  </a:cubicBezTo>
                  <a:cubicBezTo>
                    <a:pt x="3837" y="4690"/>
                    <a:pt x="3269" y="4916"/>
                    <a:pt x="2689" y="4916"/>
                  </a:cubicBezTo>
                  <a:cubicBezTo>
                    <a:pt x="2403" y="4916"/>
                    <a:pt x="2113" y="4860"/>
                    <a:pt x="1838" y="4747"/>
                  </a:cubicBezTo>
                  <a:cubicBezTo>
                    <a:pt x="1005" y="4401"/>
                    <a:pt x="460" y="3589"/>
                    <a:pt x="460" y="2687"/>
                  </a:cubicBezTo>
                  <a:cubicBezTo>
                    <a:pt x="460" y="1457"/>
                    <a:pt x="1457" y="460"/>
                    <a:pt x="2688" y="460"/>
                  </a:cubicBezTo>
                  <a:close/>
                  <a:moveTo>
                    <a:pt x="2690" y="0"/>
                  </a:moveTo>
                  <a:cubicBezTo>
                    <a:pt x="2343" y="0"/>
                    <a:pt x="1993" y="68"/>
                    <a:pt x="1659" y="206"/>
                  </a:cubicBezTo>
                  <a:cubicBezTo>
                    <a:pt x="655" y="621"/>
                    <a:pt x="1" y="1601"/>
                    <a:pt x="1" y="2687"/>
                  </a:cubicBezTo>
                  <a:cubicBezTo>
                    <a:pt x="4" y="4171"/>
                    <a:pt x="1207" y="5374"/>
                    <a:pt x="2688" y="5374"/>
                  </a:cubicBezTo>
                  <a:cubicBezTo>
                    <a:pt x="3777" y="5374"/>
                    <a:pt x="4754" y="4719"/>
                    <a:pt x="5172" y="3715"/>
                  </a:cubicBezTo>
                  <a:cubicBezTo>
                    <a:pt x="5587" y="2711"/>
                    <a:pt x="5357" y="1556"/>
                    <a:pt x="4589" y="789"/>
                  </a:cubicBezTo>
                  <a:cubicBezTo>
                    <a:pt x="4076" y="274"/>
                    <a:pt x="3389" y="0"/>
                    <a:pt x="26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374;p83"/>
            <p:cNvSpPr/>
            <p:nvPr/>
          </p:nvSpPr>
          <p:spPr>
            <a:xfrm>
              <a:off x="6989941" y="3774765"/>
              <a:ext cx="63759" cy="89299"/>
            </a:xfrm>
            <a:custGeom>
              <a:avLst/>
              <a:gdLst/>
              <a:ahLst/>
              <a:cxnLst/>
              <a:rect l="l" t="t" r="r" b="b"/>
              <a:pathLst>
                <a:path w="2434" h="3409" extrusionOk="0">
                  <a:moveTo>
                    <a:pt x="984" y="715"/>
                  </a:moveTo>
                  <a:lnTo>
                    <a:pt x="984" y="1390"/>
                  </a:lnTo>
                  <a:cubicBezTo>
                    <a:pt x="600" y="1270"/>
                    <a:pt x="463" y="1161"/>
                    <a:pt x="463" y="1003"/>
                  </a:cubicBezTo>
                  <a:cubicBezTo>
                    <a:pt x="463" y="914"/>
                    <a:pt x="655" y="767"/>
                    <a:pt x="984" y="715"/>
                  </a:cubicBezTo>
                  <a:close/>
                  <a:moveTo>
                    <a:pt x="1447" y="2000"/>
                  </a:moveTo>
                  <a:cubicBezTo>
                    <a:pt x="1830" y="2120"/>
                    <a:pt x="1967" y="2230"/>
                    <a:pt x="1967" y="2388"/>
                  </a:cubicBezTo>
                  <a:cubicBezTo>
                    <a:pt x="1967" y="2477"/>
                    <a:pt x="1772" y="2624"/>
                    <a:pt x="1447" y="2675"/>
                  </a:cubicBezTo>
                  <a:lnTo>
                    <a:pt x="1447" y="2000"/>
                  </a:lnTo>
                  <a:close/>
                  <a:moveTo>
                    <a:pt x="1215" y="1"/>
                  </a:moveTo>
                  <a:cubicBezTo>
                    <a:pt x="1103" y="1"/>
                    <a:pt x="991" y="74"/>
                    <a:pt x="984" y="222"/>
                  </a:cubicBezTo>
                  <a:lnTo>
                    <a:pt x="984" y="249"/>
                  </a:lnTo>
                  <a:cubicBezTo>
                    <a:pt x="412" y="314"/>
                    <a:pt x="0" y="616"/>
                    <a:pt x="0" y="1003"/>
                  </a:cubicBezTo>
                  <a:cubicBezTo>
                    <a:pt x="0" y="1545"/>
                    <a:pt x="542" y="1750"/>
                    <a:pt x="984" y="1874"/>
                  </a:cubicBezTo>
                  <a:lnTo>
                    <a:pt x="984" y="2675"/>
                  </a:lnTo>
                  <a:cubicBezTo>
                    <a:pt x="655" y="2627"/>
                    <a:pt x="463" y="2477"/>
                    <a:pt x="463" y="2388"/>
                  </a:cubicBezTo>
                  <a:cubicBezTo>
                    <a:pt x="456" y="2240"/>
                    <a:pt x="344" y="2167"/>
                    <a:pt x="232" y="2167"/>
                  </a:cubicBezTo>
                  <a:cubicBezTo>
                    <a:pt x="120" y="2167"/>
                    <a:pt x="7" y="2240"/>
                    <a:pt x="0" y="2388"/>
                  </a:cubicBezTo>
                  <a:cubicBezTo>
                    <a:pt x="0" y="2771"/>
                    <a:pt x="412" y="3076"/>
                    <a:pt x="984" y="3141"/>
                  </a:cubicBezTo>
                  <a:lnTo>
                    <a:pt x="984" y="3169"/>
                  </a:lnTo>
                  <a:cubicBezTo>
                    <a:pt x="977" y="3299"/>
                    <a:pt x="1083" y="3409"/>
                    <a:pt x="1214" y="3409"/>
                  </a:cubicBezTo>
                  <a:cubicBezTo>
                    <a:pt x="1347" y="3409"/>
                    <a:pt x="1450" y="3299"/>
                    <a:pt x="1447" y="3169"/>
                  </a:cubicBezTo>
                  <a:lnTo>
                    <a:pt x="1447" y="3141"/>
                  </a:lnTo>
                  <a:cubicBezTo>
                    <a:pt x="2019" y="3076"/>
                    <a:pt x="2427" y="2775"/>
                    <a:pt x="2427" y="2388"/>
                  </a:cubicBezTo>
                  <a:cubicBezTo>
                    <a:pt x="2427" y="1846"/>
                    <a:pt x="1889" y="1641"/>
                    <a:pt x="1447" y="1517"/>
                  </a:cubicBezTo>
                  <a:lnTo>
                    <a:pt x="1447" y="715"/>
                  </a:lnTo>
                  <a:cubicBezTo>
                    <a:pt x="1772" y="767"/>
                    <a:pt x="1967" y="914"/>
                    <a:pt x="1967" y="1003"/>
                  </a:cubicBezTo>
                  <a:cubicBezTo>
                    <a:pt x="1961" y="1137"/>
                    <a:pt x="2067" y="1246"/>
                    <a:pt x="2197" y="1246"/>
                  </a:cubicBezTo>
                  <a:cubicBezTo>
                    <a:pt x="2327" y="1246"/>
                    <a:pt x="2433" y="1137"/>
                    <a:pt x="2427" y="1003"/>
                  </a:cubicBezTo>
                  <a:cubicBezTo>
                    <a:pt x="2427" y="619"/>
                    <a:pt x="2019" y="314"/>
                    <a:pt x="1447" y="249"/>
                  </a:cubicBezTo>
                  <a:lnTo>
                    <a:pt x="1447" y="222"/>
                  </a:lnTo>
                  <a:cubicBezTo>
                    <a:pt x="1440" y="74"/>
                    <a:pt x="1327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" name="Google Shape;8344;p83"/>
          <p:cNvGrpSpPr/>
          <p:nvPr/>
        </p:nvGrpSpPr>
        <p:grpSpPr>
          <a:xfrm>
            <a:off x="4398831" y="2098239"/>
            <a:ext cx="312140" cy="308603"/>
            <a:chOff x="5778658" y="3703488"/>
            <a:chExt cx="312140" cy="308603"/>
          </a:xfrm>
        </p:grpSpPr>
        <p:sp>
          <p:nvSpPr>
            <p:cNvPr id="151" name="Google Shape;8345;p83"/>
            <p:cNvSpPr/>
            <p:nvPr/>
          </p:nvSpPr>
          <p:spPr>
            <a:xfrm>
              <a:off x="5784133" y="3708544"/>
              <a:ext cx="301190" cy="298466"/>
            </a:xfrm>
            <a:custGeom>
              <a:avLst/>
              <a:gdLst/>
              <a:ahLst/>
              <a:cxnLst/>
              <a:rect l="l" t="t" r="r" b="b"/>
              <a:pathLst>
                <a:path w="11498" h="11394" extrusionOk="0">
                  <a:moveTo>
                    <a:pt x="2709" y="1"/>
                  </a:moveTo>
                  <a:cubicBezTo>
                    <a:pt x="2577" y="1"/>
                    <a:pt x="2445" y="51"/>
                    <a:pt x="2344" y="152"/>
                  </a:cubicBezTo>
                  <a:lnTo>
                    <a:pt x="203" y="2294"/>
                  </a:lnTo>
                  <a:cubicBezTo>
                    <a:pt x="0" y="2493"/>
                    <a:pt x="0" y="2822"/>
                    <a:pt x="203" y="3021"/>
                  </a:cubicBezTo>
                  <a:lnTo>
                    <a:pt x="2879" y="5697"/>
                  </a:lnTo>
                  <a:lnTo>
                    <a:pt x="203" y="8373"/>
                  </a:lnTo>
                  <a:cubicBezTo>
                    <a:pt x="0" y="8572"/>
                    <a:pt x="0" y="8901"/>
                    <a:pt x="203" y="9100"/>
                  </a:cubicBezTo>
                  <a:lnTo>
                    <a:pt x="2344" y="11241"/>
                  </a:lnTo>
                  <a:cubicBezTo>
                    <a:pt x="2445" y="11343"/>
                    <a:pt x="2577" y="11393"/>
                    <a:pt x="2709" y="11393"/>
                  </a:cubicBezTo>
                  <a:cubicBezTo>
                    <a:pt x="2841" y="11393"/>
                    <a:pt x="2973" y="11343"/>
                    <a:pt x="3074" y="11241"/>
                  </a:cubicBezTo>
                  <a:lnTo>
                    <a:pt x="5750" y="8569"/>
                  </a:lnTo>
                  <a:lnTo>
                    <a:pt x="8423" y="11241"/>
                  </a:lnTo>
                  <a:cubicBezTo>
                    <a:pt x="8524" y="11343"/>
                    <a:pt x="8656" y="11393"/>
                    <a:pt x="8788" y="11393"/>
                  </a:cubicBezTo>
                  <a:cubicBezTo>
                    <a:pt x="8920" y="11393"/>
                    <a:pt x="9052" y="11343"/>
                    <a:pt x="9153" y="11241"/>
                  </a:cubicBezTo>
                  <a:lnTo>
                    <a:pt x="11295" y="9100"/>
                  </a:lnTo>
                  <a:cubicBezTo>
                    <a:pt x="11497" y="8901"/>
                    <a:pt x="11497" y="8572"/>
                    <a:pt x="11295" y="8373"/>
                  </a:cubicBezTo>
                  <a:lnTo>
                    <a:pt x="8615" y="5697"/>
                  </a:lnTo>
                  <a:lnTo>
                    <a:pt x="11292" y="3021"/>
                  </a:lnTo>
                  <a:cubicBezTo>
                    <a:pt x="11494" y="2822"/>
                    <a:pt x="11494" y="2493"/>
                    <a:pt x="11292" y="2294"/>
                  </a:cubicBezTo>
                  <a:lnTo>
                    <a:pt x="9150" y="152"/>
                  </a:lnTo>
                  <a:cubicBezTo>
                    <a:pt x="9049" y="51"/>
                    <a:pt x="8917" y="1"/>
                    <a:pt x="8785" y="1"/>
                  </a:cubicBezTo>
                  <a:cubicBezTo>
                    <a:pt x="8653" y="1"/>
                    <a:pt x="8521" y="51"/>
                    <a:pt x="8420" y="152"/>
                  </a:cubicBezTo>
                  <a:lnTo>
                    <a:pt x="5750" y="2829"/>
                  </a:lnTo>
                  <a:lnTo>
                    <a:pt x="3074" y="152"/>
                  </a:lnTo>
                  <a:cubicBezTo>
                    <a:pt x="2973" y="51"/>
                    <a:pt x="2841" y="1"/>
                    <a:pt x="270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346;p83"/>
            <p:cNvSpPr/>
            <p:nvPr/>
          </p:nvSpPr>
          <p:spPr>
            <a:xfrm>
              <a:off x="5887865" y="3703540"/>
              <a:ext cx="202933" cy="308551"/>
            </a:xfrm>
            <a:custGeom>
              <a:avLst/>
              <a:gdLst/>
              <a:ahLst/>
              <a:cxnLst/>
              <a:rect l="l" t="t" r="r" b="b"/>
              <a:pathLst>
                <a:path w="7747" h="11779" extrusionOk="0">
                  <a:moveTo>
                    <a:pt x="4828" y="1"/>
                  </a:moveTo>
                  <a:cubicBezTo>
                    <a:pt x="4647" y="1"/>
                    <a:pt x="4465" y="69"/>
                    <a:pt x="4326" y="206"/>
                  </a:cubicBezTo>
                  <a:lnTo>
                    <a:pt x="1790" y="2745"/>
                  </a:lnTo>
                  <a:lnTo>
                    <a:pt x="420" y="1375"/>
                  </a:lnTo>
                  <a:cubicBezTo>
                    <a:pt x="377" y="1332"/>
                    <a:pt x="329" y="1314"/>
                    <a:pt x="283" y="1314"/>
                  </a:cubicBezTo>
                  <a:cubicBezTo>
                    <a:pt x="131" y="1314"/>
                    <a:pt x="0" y="1510"/>
                    <a:pt x="142" y="1652"/>
                  </a:cubicBezTo>
                  <a:lnTo>
                    <a:pt x="1650" y="3160"/>
                  </a:lnTo>
                  <a:cubicBezTo>
                    <a:pt x="1688" y="3198"/>
                    <a:pt x="1737" y="3217"/>
                    <a:pt x="1787" y="3217"/>
                  </a:cubicBezTo>
                  <a:cubicBezTo>
                    <a:pt x="1838" y="3217"/>
                    <a:pt x="1888" y="3198"/>
                    <a:pt x="1928" y="3160"/>
                  </a:cubicBezTo>
                  <a:lnTo>
                    <a:pt x="4600" y="484"/>
                  </a:lnTo>
                  <a:cubicBezTo>
                    <a:pt x="4664" y="420"/>
                    <a:pt x="4745" y="389"/>
                    <a:pt x="4827" y="389"/>
                  </a:cubicBezTo>
                  <a:cubicBezTo>
                    <a:pt x="4908" y="389"/>
                    <a:pt x="4989" y="420"/>
                    <a:pt x="5053" y="484"/>
                  </a:cubicBezTo>
                  <a:lnTo>
                    <a:pt x="7195" y="2626"/>
                  </a:lnTo>
                  <a:cubicBezTo>
                    <a:pt x="7318" y="2749"/>
                    <a:pt x="7318" y="2951"/>
                    <a:pt x="7195" y="3074"/>
                  </a:cubicBezTo>
                  <a:lnTo>
                    <a:pt x="4518" y="5751"/>
                  </a:lnTo>
                  <a:cubicBezTo>
                    <a:pt x="4443" y="5826"/>
                    <a:pt x="4443" y="5950"/>
                    <a:pt x="4518" y="6028"/>
                  </a:cubicBezTo>
                  <a:lnTo>
                    <a:pt x="7195" y="8701"/>
                  </a:lnTo>
                  <a:cubicBezTo>
                    <a:pt x="7318" y="8828"/>
                    <a:pt x="7318" y="9027"/>
                    <a:pt x="7195" y="9154"/>
                  </a:cubicBezTo>
                  <a:lnTo>
                    <a:pt x="5053" y="11295"/>
                  </a:lnTo>
                  <a:cubicBezTo>
                    <a:pt x="4989" y="11357"/>
                    <a:pt x="4908" y="11388"/>
                    <a:pt x="4827" y="11388"/>
                  </a:cubicBezTo>
                  <a:cubicBezTo>
                    <a:pt x="4745" y="11388"/>
                    <a:pt x="4664" y="11357"/>
                    <a:pt x="4600" y="11295"/>
                  </a:cubicBezTo>
                  <a:lnTo>
                    <a:pt x="3593" y="10284"/>
                  </a:lnTo>
                  <a:cubicBezTo>
                    <a:pt x="3550" y="10242"/>
                    <a:pt x="3503" y="10225"/>
                    <a:pt x="3457" y="10225"/>
                  </a:cubicBezTo>
                  <a:cubicBezTo>
                    <a:pt x="3306" y="10225"/>
                    <a:pt x="3176" y="10420"/>
                    <a:pt x="3315" y="10562"/>
                  </a:cubicBezTo>
                  <a:lnTo>
                    <a:pt x="4326" y="11569"/>
                  </a:lnTo>
                  <a:cubicBezTo>
                    <a:pt x="4460" y="11703"/>
                    <a:pt x="4638" y="11779"/>
                    <a:pt x="4827" y="11779"/>
                  </a:cubicBezTo>
                  <a:cubicBezTo>
                    <a:pt x="5015" y="11779"/>
                    <a:pt x="5197" y="11703"/>
                    <a:pt x="5327" y="11569"/>
                  </a:cubicBezTo>
                  <a:lnTo>
                    <a:pt x="7469" y="9428"/>
                  </a:lnTo>
                  <a:cubicBezTo>
                    <a:pt x="7746" y="9150"/>
                    <a:pt x="7746" y="8701"/>
                    <a:pt x="7469" y="8427"/>
                  </a:cubicBezTo>
                  <a:lnTo>
                    <a:pt x="4933" y="5888"/>
                  </a:lnTo>
                  <a:lnTo>
                    <a:pt x="7469" y="3352"/>
                  </a:lnTo>
                  <a:cubicBezTo>
                    <a:pt x="7746" y="3074"/>
                    <a:pt x="7746" y="2626"/>
                    <a:pt x="7469" y="2351"/>
                  </a:cubicBezTo>
                  <a:lnTo>
                    <a:pt x="5327" y="206"/>
                  </a:lnTo>
                  <a:cubicBezTo>
                    <a:pt x="5190" y="69"/>
                    <a:pt x="5009" y="1"/>
                    <a:pt x="4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8347;p83"/>
            <p:cNvSpPr/>
            <p:nvPr/>
          </p:nvSpPr>
          <p:spPr>
            <a:xfrm>
              <a:off x="5778658" y="3703488"/>
              <a:ext cx="192533" cy="308603"/>
            </a:xfrm>
            <a:custGeom>
              <a:avLst/>
              <a:gdLst/>
              <a:ahLst/>
              <a:cxnLst/>
              <a:rect l="l" t="t" r="r" b="b"/>
              <a:pathLst>
                <a:path w="7350" h="11781" extrusionOk="0">
                  <a:moveTo>
                    <a:pt x="2919" y="0"/>
                  </a:moveTo>
                  <a:cubicBezTo>
                    <a:pt x="2737" y="0"/>
                    <a:pt x="2557" y="69"/>
                    <a:pt x="2420" y="208"/>
                  </a:cubicBezTo>
                  <a:lnTo>
                    <a:pt x="278" y="2350"/>
                  </a:lnTo>
                  <a:cubicBezTo>
                    <a:pt x="0" y="2628"/>
                    <a:pt x="0" y="3076"/>
                    <a:pt x="278" y="3354"/>
                  </a:cubicBezTo>
                  <a:lnTo>
                    <a:pt x="2814" y="5890"/>
                  </a:lnTo>
                  <a:lnTo>
                    <a:pt x="278" y="8429"/>
                  </a:lnTo>
                  <a:cubicBezTo>
                    <a:pt x="0" y="8703"/>
                    <a:pt x="0" y="9152"/>
                    <a:pt x="278" y="9430"/>
                  </a:cubicBezTo>
                  <a:lnTo>
                    <a:pt x="2420" y="11571"/>
                  </a:lnTo>
                  <a:cubicBezTo>
                    <a:pt x="2550" y="11705"/>
                    <a:pt x="2731" y="11781"/>
                    <a:pt x="2920" y="11781"/>
                  </a:cubicBezTo>
                  <a:cubicBezTo>
                    <a:pt x="3108" y="11781"/>
                    <a:pt x="3287" y="11705"/>
                    <a:pt x="3420" y="11571"/>
                  </a:cubicBezTo>
                  <a:lnTo>
                    <a:pt x="5956" y="9032"/>
                  </a:lnTo>
                  <a:lnTo>
                    <a:pt x="6933" y="10009"/>
                  </a:lnTo>
                  <a:cubicBezTo>
                    <a:pt x="6976" y="10052"/>
                    <a:pt x="7024" y="10070"/>
                    <a:pt x="7070" y="10070"/>
                  </a:cubicBezTo>
                  <a:cubicBezTo>
                    <a:pt x="7221" y="10070"/>
                    <a:pt x="7349" y="9876"/>
                    <a:pt x="7210" y="9735"/>
                  </a:cubicBezTo>
                  <a:lnTo>
                    <a:pt x="6097" y="8621"/>
                  </a:lnTo>
                  <a:cubicBezTo>
                    <a:pt x="6059" y="8583"/>
                    <a:pt x="6008" y="8564"/>
                    <a:pt x="5958" y="8564"/>
                  </a:cubicBezTo>
                  <a:cubicBezTo>
                    <a:pt x="5907" y="8564"/>
                    <a:pt x="5857" y="8583"/>
                    <a:pt x="5819" y="8621"/>
                  </a:cubicBezTo>
                  <a:lnTo>
                    <a:pt x="3146" y="11297"/>
                  </a:lnTo>
                  <a:cubicBezTo>
                    <a:pt x="3083" y="11359"/>
                    <a:pt x="3000" y="11390"/>
                    <a:pt x="2919" y="11390"/>
                  </a:cubicBezTo>
                  <a:cubicBezTo>
                    <a:pt x="2837" y="11390"/>
                    <a:pt x="2755" y="11359"/>
                    <a:pt x="2694" y="11297"/>
                  </a:cubicBezTo>
                  <a:lnTo>
                    <a:pt x="552" y="9156"/>
                  </a:lnTo>
                  <a:cubicBezTo>
                    <a:pt x="429" y="9029"/>
                    <a:pt x="429" y="8827"/>
                    <a:pt x="552" y="8703"/>
                  </a:cubicBezTo>
                  <a:lnTo>
                    <a:pt x="3228" y="6027"/>
                  </a:lnTo>
                  <a:cubicBezTo>
                    <a:pt x="3304" y="5952"/>
                    <a:pt x="3304" y="5828"/>
                    <a:pt x="3228" y="5753"/>
                  </a:cubicBezTo>
                  <a:lnTo>
                    <a:pt x="552" y="3076"/>
                  </a:lnTo>
                  <a:cubicBezTo>
                    <a:pt x="429" y="2953"/>
                    <a:pt x="429" y="2751"/>
                    <a:pt x="552" y="2628"/>
                  </a:cubicBezTo>
                  <a:lnTo>
                    <a:pt x="2694" y="486"/>
                  </a:lnTo>
                  <a:cubicBezTo>
                    <a:pt x="2755" y="422"/>
                    <a:pt x="2837" y="391"/>
                    <a:pt x="2919" y="391"/>
                  </a:cubicBezTo>
                  <a:cubicBezTo>
                    <a:pt x="3000" y="391"/>
                    <a:pt x="3083" y="422"/>
                    <a:pt x="3146" y="486"/>
                  </a:cubicBezTo>
                  <a:lnTo>
                    <a:pt x="3759" y="1103"/>
                  </a:lnTo>
                  <a:cubicBezTo>
                    <a:pt x="3802" y="1145"/>
                    <a:pt x="3850" y="1162"/>
                    <a:pt x="3896" y="1162"/>
                  </a:cubicBezTo>
                  <a:cubicBezTo>
                    <a:pt x="4048" y="1162"/>
                    <a:pt x="4179" y="967"/>
                    <a:pt x="4037" y="825"/>
                  </a:cubicBezTo>
                  <a:lnTo>
                    <a:pt x="3420" y="208"/>
                  </a:lnTo>
                  <a:cubicBezTo>
                    <a:pt x="3281" y="69"/>
                    <a:pt x="3100" y="0"/>
                    <a:pt x="2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8344;p83"/>
          <p:cNvGrpSpPr/>
          <p:nvPr/>
        </p:nvGrpSpPr>
        <p:grpSpPr>
          <a:xfrm>
            <a:off x="4072925" y="3670913"/>
            <a:ext cx="312140" cy="308603"/>
            <a:chOff x="5778658" y="3703488"/>
            <a:chExt cx="312140" cy="308603"/>
          </a:xfrm>
        </p:grpSpPr>
        <p:sp>
          <p:nvSpPr>
            <p:cNvPr id="155" name="Google Shape;8345;p83"/>
            <p:cNvSpPr/>
            <p:nvPr/>
          </p:nvSpPr>
          <p:spPr>
            <a:xfrm>
              <a:off x="5784133" y="3708544"/>
              <a:ext cx="301190" cy="298466"/>
            </a:xfrm>
            <a:custGeom>
              <a:avLst/>
              <a:gdLst/>
              <a:ahLst/>
              <a:cxnLst/>
              <a:rect l="l" t="t" r="r" b="b"/>
              <a:pathLst>
                <a:path w="11498" h="11394" extrusionOk="0">
                  <a:moveTo>
                    <a:pt x="2709" y="1"/>
                  </a:moveTo>
                  <a:cubicBezTo>
                    <a:pt x="2577" y="1"/>
                    <a:pt x="2445" y="51"/>
                    <a:pt x="2344" y="152"/>
                  </a:cubicBezTo>
                  <a:lnTo>
                    <a:pt x="203" y="2294"/>
                  </a:lnTo>
                  <a:cubicBezTo>
                    <a:pt x="0" y="2493"/>
                    <a:pt x="0" y="2822"/>
                    <a:pt x="203" y="3021"/>
                  </a:cubicBezTo>
                  <a:lnTo>
                    <a:pt x="2879" y="5697"/>
                  </a:lnTo>
                  <a:lnTo>
                    <a:pt x="203" y="8373"/>
                  </a:lnTo>
                  <a:cubicBezTo>
                    <a:pt x="0" y="8572"/>
                    <a:pt x="0" y="8901"/>
                    <a:pt x="203" y="9100"/>
                  </a:cubicBezTo>
                  <a:lnTo>
                    <a:pt x="2344" y="11241"/>
                  </a:lnTo>
                  <a:cubicBezTo>
                    <a:pt x="2445" y="11343"/>
                    <a:pt x="2577" y="11393"/>
                    <a:pt x="2709" y="11393"/>
                  </a:cubicBezTo>
                  <a:cubicBezTo>
                    <a:pt x="2841" y="11393"/>
                    <a:pt x="2973" y="11343"/>
                    <a:pt x="3074" y="11241"/>
                  </a:cubicBezTo>
                  <a:lnTo>
                    <a:pt x="5750" y="8569"/>
                  </a:lnTo>
                  <a:lnTo>
                    <a:pt x="8423" y="11241"/>
                  </a:lnTo>
                  <a:cubicBezTo>
                    <a:pt x="8524" y="11343"/>
                    <a:pt x="8656" y="11393"/>
                    <a:pt x="8788" y="11393"/>
                  </a:cubicBezTo>
                  <a:cubicBezTo>
                    <a:pt x="8920" y="11393"/>
                    <a:pt x="9052" y="11343"/>
                    <a:pt x="9153" y="11241"/>
                  </a:cubicBezTo>
                  <a:lnTo>
                    <a:pt x="11295" y="9100"/>
                  </a:lnTo>
                  <a:cubicBezTo>
                    <a:pt x="11497" y="8901"/>
                    <a:pt x="11497" y="8572"/>
                    <a:pt x="11295" y="8373"/>
                  </a:cubicBezTo>
                  <a:lnTo>
                    <a:pt x="8615" y="5697"/>
                  </a:lnTo>
                  <a:lnTo>
                    <a:pt x="11292" y="3021"/>
                  </a:lnTo>
                  <a:cubicBezTo>
                    <a:pt x="11494" y="2822"/>
                    <a:pt x="11494" y="2493"/>
                    <a:pt x="11292" y="2294"/>
                  </a:cubicBezTo>
                  <a:lnTo>
                    <a:pt x="9150" y="152"/>
                  </a:lnTo>
                  <a:cubicBezTo>
                    <a:pt x="9049" y="51"/>
                    <a:pt x="8917" y="1"/>
                    <a:pt x="8785" y="1"/>
                  </a:cubicBezTo>
                  <a:cubicBezTo>
                    <a:pt x="8653" y="1"/>
                    <a:pt x="8521" y="51"/>
                    <a:pt x="8420" y="152"/>
                  </a:cubicBezTo>
                  <a:lnTo>
                    <a:pt x="5750" y="2829"/>
                  </a:lnTo>
                  <a:lnTo>
                    <a:pt x="3074" y="152"/>
                  </a:lnTo>
                  <a:cubicBezTo>
                    <a:pt x="2973" y="51"/>
                    <a:pt x="2841" y="1"/>
                    <a:pt x="270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346;p83"/>
            <p:cNvSpPr/>
            <p:nvPr/>
          </p:nvSpPr>
          <p:spPr>
            <a:xfrm>
              <a:off x="5887865" y="3703540"/>
              <a:ext cx="202933" cy="308551"/>
            </a:xfrm>
            <a:custGeom>
              <a:avLst/>
              <a:gdLst/>
              <a:ahLst/>
              <a:cxnLst/>
              <a:rect l="l" t="t" r="r" b="b"/>
              <a:pathLst>
                <a:path w="7747" h="11779" extrusionOk="0">
                  <a:moveTo>
                    <a:pt x="4828" y="1"/>
                  </a:moveTo>
                  <a:cubicBezTo>
                    <a:pt x="4647" y="1"/>
                    <a:pt x="4465" y="69"/>
                    <a:pt x="4326" y="206"/>
                  </a:cubicBezTo>
                  <a:lnTo>
                    <a:pt x="1790" y="2745"/>
                  </a:lnTo>
                  <a:lnTo>
                    <a:pt x="420" y="1375"/>
                  </a:lnTo>
                  <a:cubicBezTo>
                    <a:pt x="377" y="1332"/>
                    <a:pt x="329" y="1314"/>
                    <a:pt x="283" y="1314"/>
                  </a:cubicBezTo>
                  <a:cubicBezTo>
                    <a:pt x="131" y="1314"/>
                    <a:pt x="0" y="1510"/>
                    <a:pt x="142" y="1652"/>
                  </a:cubicBezTo>
                  <a:lnTo>
                    <a:pt x="1650" y="3160"/>
                  </a:lnTo>
                  <a:cubicBezTo>
                    <a:pt x="1688" y="3198"/>
                    <a:pt x="1737" y="3217"/>
                    <a:pt x="1787" y="3217"/>
                  </a:cubicBezTo>
                  <a:cubicBezTo>
                    <a:pt x="1838" y="3217"/>
                    <a:pt x="1888" y="3198"/>
                    <a:pt x="1928" y="3160"/>
                  </a:cubicBezTo>
                  <a:lnTo>
                    <a:pt x="4600" y="484"/>
                  </a:lnTo>
                  <a:cubicBezTo>
                    <a:pt x="4664" y="420"/>
                    <a:pt x="4745" y="389"/>
                    <a:pt x="4827" y="389"/>
                  </a:cubicBezTo>
                  <a:cubicBezTo>
                    <a:pt x="4908" y="389"/>
                    <a:pt x="4989" y="420"/>
                    <a:pt x="5053" y="484"/>
                  </a:cubicBezTo>
                  <a:lnTo>
                    <a:pt x="7195" y="2626"/>
                  </a:lnTo>
                  <a:cubicBezTo>
                    <a:pt x="7318" y="2749"/>
                    <a:pt x="7318" y="2951"/>
                    <a:pt x="7195" y="3074"/>
                  </a:cubicBezTo>
                  <a:lnTo>
                    <a:pt x="4518" y="5751"/>
                  </a:lnTo>
                  <a:cubicBezTo>
                    <a:pt x="4443" y="5826"/>
                    <a:pt x="4443" y="5950"/>
                    <a:pt x="4518" y="6028"/>
                  </a:cubicBezTo>
                  <a:lnTo>
                    <a:pt x="7195" y="8701"/>
                  </a:lnTo>
                  <a:cubicBezTo>
                    <a:pt x="7318" y="8828"/>
                    <a:pt x="7318" y="9027"/>
                    <a:pt x="7195" y="9154"/>
                  </a:cubicBezTo>
                  <a:lnTo>
                    <a:pt x="5053" y="11295"/>
                  </a:lnTo>
                  <a:cubicBezTo>
                    <a:pt x="4989" y="11357"/>
                    <a:pt x="4908" y="11388"/>
                    <a:pt x="4827" y="11388"/>
                  </a:cubicBezTo>
                  <a:cubicBezTo>
                    <a:pt x="4745" y="11388"/>
                    <a:pt x="4664" y="11357"/>
                    <a:pt x="4600" y="11295"/>
                  </a:cubicBezTo>
                  <a:lnTo>
                    <a:pt x="3593" y="10284"/>
                  </a:lnTo>
                  <a:cubicBezTo>
                    <a:pt x="3550" y="10242"/>
                    <a:pt x="3503" y="10225"/>
                    <a:pt x="3457" y="10225"/>
                  </a:cubicBezTo>
                  <a:cubicBezTo>
                    <a:pt x="3306" y="10225"/>
                    <a:pt x="3176" y="10420"/>
                    <a:pt x="3315" y="10562"/>
                  </a:cubicBezTo>
                  <a:lnTo>
                    <a:pt x="4326" y="11569"/>
                  </a:lnTo>
                  <a:cubicBezTo>
                    <a:pt x="4460" y="11703"/>
                    <a:pt x="4638" y="11779"/>
                    <a:pt x="4827" y="11779"/>
                  </a:cubicBezTo>
                  <a:cubicBezTo>
                    <a:pt x="5015" y="11779"/>
                    <a:pt x="5197" y="11703"/>
                    <a:pt x="5327" y="11569"/>
                  </a:cubicBezTo>
                  <a:lnTo>
                    <a:pt x="7469" y="9428"/>
                  </a:lnTo>
                  <a:cubicBezTo>
                    <a:pt x="7746" y="9150"/>
                    <a:pt x="7746" y="8701"/>
                    <a:pt x="7469" y="8427"/>
                  </a:cubicBezTo>
                  <a:lnTo>
                    <a:pt x="4933" y="5888"/>
                  </a:lnTo>
                  <a:lnTo>
                    <a:pt x="7469" y="3352"/>
                  </a:lnTo>
                  <a:cubicBezTo>
                    <a:pt x="7746" y="3074"/>
                    <a:pt x="7746" y="2626"/>
                    <a:pt x="7469" y="2351"/>
                  </a:cubicBezTo>
                  <a:lnTo>
                    <a:pt x="5327" y="206"/>
                  </a:lnTo>
                  <a:cubicBezTo>
                    <a:pt x="5190" y="69"/>
                    <a:pt x="5009" y="1"/>
                    <a:pt x="4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347;p83"/>
            <p:cNvSpPr/>
            <p:nvPr/>
          </p:nvSpPr>
          <p:spPr>
            <a:xfrm>
              <a:off x="5778658" y="3703488"/>
              <a:ext cx="192533" cy="308603"/>
            </a:xfrm>
            <a:custGeom>
              <a:avLst/>
              <a:gdLst/>
              <a:ahLst/>
              <a:cxnLst/>
              <a:rect l="l" t="t" r="r" b="b"/>
              <a:pathLst>
                <a:path w="7350" h="11781" extrusionOk="0">
                  <a:moveTo>
                    <a:pt x="2919" y="0"/>
                  </a:moveTo>
                  <a:cubicBezTo>
                    <a:pt x="2737" y="0"/>
                    <a:pt x="2557" y="69"/>
                    <a:pt x="2420" y="208"/>
                  </a:cubicBezTo>
                  <a:lnTo>
                    <a:pt x="278" y="2350"/>
                  </a:lnTo>
                  <a:cubicBezTo>
                    <a:pt x="0" y="2628"/>
                    <a:pt x="0" y="3076"/>
                    <a:pt x="278" y="3354"/>
                  </a:cubicBezTo>
                  <a:lnTo>
                    <a:pt x="2814" y="5890"/>
                  </a:lnTo>
                  <a:lnTo>
                    <a:pt x="278" y="8429"/>
                  </a:lnTo>
                  <a:cubicBezTo>
                    <a:pt x="0" y="8703"/>
                    <a:pt x="0" y="9152"/>
                    <a:pt x="278" y="9430"/>
                  </a:cubicBezTo>
                  <a:lnTo>
                    <a:pt x="2420" y="11571"/>
                  </a:lnTo>
                  <a:cubicBezTo>
                    <a:pt x="2550" y="11705"/>
                    <a:pt x="2731" y="11781"/>
                    <a:pt x="2920" y="11781"/>
                  </a:cubicBezTo>
                  <a:cubicBezTo>
                    <a:pt x="3108" y="11781"/>
                    <a:pt x="3287" y="11705"/>
                    <a:pt x="3420" y="11571"/>
                  </a:cubicBezTo>
                  <a:lnTo>
                    <a:pt x="5956" y="9032"/>
                  </a:lnTo>
                  <a:lnTo>
                    <a:pt x="6933" y="10009"/>
                  </a:lnTo>
                  <a:cubicBezTo>
                    <a:pt x="6976" y="10052"/>
                    <a:pt x="7024" y="10070"/>
                    <a:pt x="7070" y="10070"/>
                  </a:cubicBezTo>
                  <a:cubicBezTo>
                    <a:pt x="7221" y="10070"/>
                    <a:pt x="7349" y="9876"/>
                    <a:pt x="7210" y="9735"/>
                  </a:cubicBezTo>
                  <a:lnTo>
                    <a:pt x="6097" y="8621"/>
                  </a:lnTo>
                  <a:cubicBezTo>
                    <a:pt x="6059" y="8583"/>
                    <a:pt x="6008" y="8564"/>
                    <a:pt x="5958" y="8564"/>
                  </a:cubicBezTo>
                  <a:cubicBezTo>
                    <a:pt x="5907" y="8564"/>
                    <a:pt x="5857" y="8583"/>
                    <a:pt x="5819" y="8621"/>
                  </a:cubicBezTo>
                  <a:lnTo>
                    <a:pt x="3146" y="11297"/>
                  </a:lnTo>
                  <a:cubicBezTo>
                    <a:pt x="3083" y="11359"/>
                    <a:pt x="3000" y="11390"/>
                    <a:pt x="2919" y="11390"/>
                  </a:cubicBezTo>
                  <a:cubicBezTo>
                    <a:pt x="2837" y="11390"/>
                    <a:pt x="2755" y="11359"/>
                    <a:pt x="2694" y="11297"/>
                  </a:cubicBezTo>
                  <a:lnTo>
                    <a:pt x="552" y="9156"/>
                  </a:lnTo>
                  <a:cubicBezTo>
                    <a:pt x="429" y="9029"/>
                    <a:pt x="429" y="8827"/>
                    <a:pt x="552" y="8703"/>
                  </a:cubicBezTo>
                  <a:lnTo>
                    <a:pt x="3228" y="6027"/>
                  </a:lnTo>
                  <a:cubicBezTo>
                    <a:pt x="3304" y="5952"/>
                    <a:pt x="3304" y="5828"/>
                    <a:pt x="3228" y="5753"/>
                  </a:cubicBezTo>
                  <a:lnTo>
                    <a:pt x="552" y="3076"/>
                  </a:lnTo>
                  <a:cubicBezTo>
                    <a:pt x="429" y="2953"/>
                    <a:pt x="429" y="2751"/>
                    <a:pt x="552" y="2628"/>
                  </a:cubicBezTo>
                  <a:lnTo>
                    <a:pt x="2694" y="486"/>
                  </a:lnTo>
                  <a:cubicBezTo>
                    <a:pt x="2755" y="422"/>
                    <a:pt x="2837" y="391"/>
                    <a:pt x="2919" y="391"/>
                  </a:cubicBezTo>
                  <a:cubicBezTo>
                    <a:pt x="3000" y="391"/>
                    <a:pt x="3083" y="422"/>
                    <a:pt x="3146" y="486"/>
                  </a:cubicBezTo>
                  <a:lnTo>
                    <a:pt x="3759" y="1103"/>
                  </a:lnTo>
                  <a:cubicBezTo>
                    <a:pt x="3802" y="1145"/>
                    <a:pt x="3850" y="1162"/>
                    <a:pt x="3896" y="1162"/>
                  </a:cubicBezTo>
                  <a:cubicBezTo>
                    <a:pt x="4048" y="1162"/>
                    <a:pt x="4179" y="967"/>
                    <a:pt x="4037" y="825"/>
                  </a:cubicBezTo>
                  <a:lnTo>
                    <a:pt x="3420" y="208"/>
                  </a:lnTo>
                  <a:cubicBezTo>
                    <a:pt x="3281" y="69"/>
                    <a:pt x="3100" y="0"/>
                    <a:pt x="2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46"/>
          <p:cNvSpPr/>
          <p:nvPr/>
        </p:nvSpPr>
        <p:spPr>
          <a:xfrm>
            <a:off x="6130815" y="1592518"/>
            <a:ext cx="1047300" cy="1047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46"/>
          <p:cNvSpPr txBox="1">
            <a:spLocks noGrp="1"/>
          </p:cNvSpPr>
          <p:nvPr>
            <p:ph type="title"/>
          </p:nvPr>
        </p:nvSpPr>
        <p:spPr>
          <a:xfrm>
            <a:off x="4661574" y="3135963"/>
            <a:ext cx="38664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zh-CN" dirty="0"/>
              <a:t>ARCHITECTURE &amp;</a:t>
            </a:r>
            <a:br>
              <a:rPr lang="en-GB" altLang="zh-CN" dirty="0"/>
            </a:br>
            <a:r>
              <a:rPr lang="en-GB" altLang="zh-CN" dirty="0"/>
              <a:t>Implementation</a:t>
            </a:r>
            <a:endParaRPr dirty="0"/>
          </a:p>
        </p:txBody>
      </p:sp>
      <p:sp>
        <p:nvSpPr>
          <p:cNvPr id="1167" name="Google Shape;1167;p46"/>
          <p:cNvSpPr txBox="1">
            <a:spLocks noGrp="1"/>
          </p:cNvSpPr>
          <p:nvPr>
            <p:ph type="title" idx="2"/>
          </p:nvPr>
        </p:nvSpPr>
        <p:spPr>
          <a:xfrm>
            <a:off x="6233540" y="1806243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</a:p>
        </p:txBody>
      </p:sp>
      <p:grpSp>
        <p:nvGrpSpPr>
          <p:cNvPr id="1170" name="Google Shape;1170;p46"/>
          <p:cNvGrpSpPr/>
          <p:nvPr/>
        </p:nvGrpSpPr>
        <p:grpSpPr>
          <a:xfrm>
            <a:off x="835476" y="1800605"/>
            <a:ext cx="2713508" cy="2803501"/>
            <a:chOff x="835476" y="1800605"/>
            <a:chExt cx="2713508" cy="2803501"/>
          </a:xfrm>
        </p:grpSpPr>
        <p:sp>
          <p:nvSpPr>
            <p:cNvPr id="1171" name="Google Shape;1171;p46"/>
            <p:cNvSpPr/>
            <p:nvPr/>
          </p:nvSpPr>
          <p:spPr>
            <a:xfrm>
              <a:off x="2359990" y="2259243"/>
              <a:ext cx="569746" cy="687589"/>
            </a:xfrm>
            <a:custGeom>
              <a:avLst/>
              <a:gdLst/>
              <a:ahLst/>
              <a:cxnLst/>
              <a:rect l="l" t="t" r="r" b="b"/>
              <a:pathLst>
                <a:path w="5502" h="6640" extrusionOk="0">
                  <a:moveTo>
                    <a:pt x="5502" y="0"/>
                  </a:moveTo>
                  <a:cubicBezTo>
                    <a:pt x="5501" y="1"/>
                    <a:pt x="3721" y="1735"/>
                    <a:pt x="2945" y="2808"/>
                  </a:cubicBezTo>
                  <a:cubicBezTo>
                    <a:pt x="2681" y="3175"/>
                    <a:pt x="2394" y="3290"/>
                    <a:pt x="2138" y="3290"/>
                  </a:cubicBezTo>
                  <a:cubicBezTo>
                    <a:pt x="1710" y="3290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3134" y="6587"/>
                    <a:pt x="3507" y="6639"/>
                    <a:pt x="3780" y="6639"/>
                  </a:cubicBezTo>
                  <a:cubicBezTo>
                    <a:pt x="4379" y="6639"/>
                    <a:pt x="4497" y="6392"/>
                    <a:pt x="4497" y="6392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6"/>
            <p:cNvSpPr/>
            <p:nvPr/>
          </p:nvSpPr>
          <p:spPr>
            <a:xfrm>
              <a:off x="2359990" y="2259243"/>
              <a:ext cx="569746" cy="716273"/>
            </a:xfrm>
            <a:custGeom>
              <a:avLst/>
              <a:gdLst/>
              <a:ahLst/>
              <a:cxnLst/>
              <a:rect l="l" t="t" r="r" b="b"/>
              <a:pathLst>
                <a:path w="5502" h="6917" fill="none" extrusionOk="0">
                  <a:moveTo>
                    <a:pt x="5502" y="0"/>
                  </a:moveTo>
                  <a:cubicBezTo>
                    <a:pt x="5502" y="0"/>
                    <a:pt x="3721" y="1735"/>
                    <a:pt x="2945" y="2808"/>
                  </a:cubicBezTo>
                  <a:cubicBezTo>
                    <a:pt x="2238" y="3789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4246" y="6917"/>
                    <a:pt x="4497" y="6392"/>
                    <a:pt x="4497" y="639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6"/>
            <p:cNvSpPr/>
            <p:nvPr/>
          </p:nvSpPr>
          <p:spPr>
            <a:xfrm>
              <a:off x="2560055" y="2733726"/>
              <a:ext cx="44528" cy="59957"/>
            </a:xfrm>
            <a:custGeom>
              <a:avLst/>
              <a:gdLst/>
              <a:ahLst/>
              <a:cxnLst/>
              <a:rect l="l" t="t" r="r" b="b"/>
              <a:pathLst>
                <a:path w="430" h="579" extrusionOk="0">
                  <a:moveTo>
                    <a:pt x="141" y="0"/>
                  </a:moveTo>
                  <a:cubicBezTo>
                    <a:pt x="76" y="0"/>
                    <a:pt x="1" y="73"/>
                    <a:pt x="32" y="166"/>
                  </a:cubicBezTo>
                  <a:cubicBezTo>
                    <a:pt x="100" y="280"/>
                    <a:pt x="146" y="394"/>
                    <a:pt x="214" y="531"/>
                  </a:cubicBezTo>
                  <a:cubicBezTo>
                    <a:pt x="228" y="565"/>
                    <a:pt x="253" y="579"/>
                    <a:pt x="281" y="579"/>
                  </a:cubicBezTo>
                  <a:cubicBezTo>
                    <a:pt x="347" y="579"/>
                    <a:pt x="429" y="498"/>
                    <a:pt x="397" y="417"/>
                  </a:cubicBezTo>
                  <a:cubicBezTo>
                    <a:pt x="328" y="303"/>
                    <a:pt x="283" y="166"/>
                    <a:pt x="214" y="52"/>
                  </a:cubicBezTo>
                  <a:cubicBezTo>
                    <a:pt x="200" y="16"/>
                    <a:pt x="172" y="0"/>
                    <a:pt x="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6"/>
            <p:cNvSpPr/>
            <p:nvPr/>
          </p:nvSpPr>
          <p:spPr>
            <a:xfrm>
              <a:off x="2671996" y="2745945"/>
              <a:ext cx="51673" cy="57782"/>
            </a:xfrm>
            <a:custGeom>
              <a:avLst/>
              <a:gdLst/>
              <a:ahLst/>
              <a:cxnLst/>
              <a:rect l="l" t="t" r="r" b="b"/>
              <a:pathLst>
                <a:path w="499" h="558" extrusionOk="0">
                  <a:moveTo>
                    <a:pt x="346" y="1"/>
                  </a:moveTo>
                  <a:cubicBezTo>
                    <a:pt x="313" y="1"/>
                    <a:pt x="279" y="15"/>
                    <a:pt x="252" y="48"/>
                  </a:cubicBezTo>
                  <a:cubicBezTo>
                    <a:pt x="183" y="162"/>
                    <a:pt x="115" y="276"/>
                    <a:pt x="46" y="413"/>
                  </a:cubicBezTo>
                  <a:cubicBezTo>
                    <a:pt x="0" y="490"/>
                    <a:pt x="68" y="557"/>
                    <a:pt x="139" y="557"/>
                  </a:cubicBezTo>
                  <a:cubicBezTo>
                    <a:pt x="172" y="557"/>
                    <a:pt x="207" y="542"/>
                    <a:pt x="229" y="505"/>
                  </a:cubicBezTo>
                  <a:cubicBezTo>
                    <a:pt x="297" y="391"/>
                    <a:pt x="366" y="276"/>
                    <a:pt x="434" y="162"/>
                  </a:cubicBezTo>
                  <a:cubicBezTo>
                    <a:pt x="499" y="82"/>
                    <a:pt x="427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6"/>
            <p:cNvSpPr/>
            <p:nvPr/>
          </p:nvSpPr>
          <p:spPr>
            <a:xfrm>
              <a:off x="2693328" y="2610290"/>
              <a:ext cx="23714" cy="63892"/>
            </a:xfrm>
            <a:custGeom>
              <a:avLst/>
              <a:gdLst/>
              <a:ahLst/>
              <a:cxnLst/>
              <a:rect l="l" t="t" r="r" b="b"/>
              <a:pathLst>
                <a:path w="229" h="617" extrusionOk="0">
                  <a:moveTo>
                    <a:pt x="126" y="0"/>
                  </a:moveTo>
                  <a:cubicBezTo>
                    <a:pt x="74" y="0"/>
                    <a:pt x="23" y="34"/>
                    <a:pt x="23" y="103"/>
                  </a:cubicBezTo>
                  <a:cubicBezTo>
                    <a:pt x="0" y="240"/>
                    <a:pt x="0" y="377"/>
                    <a:pt x="0" y="514"/>
                  </a:cubicBezTo>
                  <a:cubicBezTo>
                    <a:pt x="0" y="582"/>
                    <a:pt x="52" y="616"/>
                    <a:pt x="103" y="616"/>
                  </a:cubicBezTo>
                  <a:cubicBezTo>
                    <a:pt x="154" y="616"/>
                    <a:pt x="206" y="582"/>
                    <a:pt x="206" y="514"/>
                  </a:cubicBezTo>
                  <a:cubicBezTo>
                    <a:pt x="206" y="377"/>
                    <a:pt x="206" y="240"/>
                    <a:pt x="228" y="103"/>
                  </a:cubicBezTo>
                  <a:cubicBezTo>
                    <a:pt x="228" y="34"/>
                    <a:pt x="17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6"/>
            <p:cNvSpPr/>
            <p:nvPr/>
          </p:nvSpPr>
          <p:spPr>
            <a:xfrm>
              <a:off x="2767783" y="2435285"/>
              <a:ext cx="35726" cy="92576"/>
            </a:xfrm>
            <a:custGeom>
              <a:avLst/>
              <a:gdLst/>
              <a:ahLst/>
              <a:cxnLst/>
              <a:rect l="l" t="t" r="r" b="b"/>
              <a:pathLst>
                <a:path w="345" h="894" extrusionOk="0">
                  <a:moveTo>
                    <a:pt x="97" y="1"/>
                  </a:moveTo>
                  <a:cubicBezTo>
                    <a:pt x="46" y="1"/>
                    <a:pt x="0" y="35"/>
                    <a:pt x="12" y="104"/>
                  </a:cubicBezTo>
                  <a:cubicBezTo>
                    <a:pt x="34" y="355"/>
                    <a:pt x="80" y="583"/>
                    <a:pt x="126" y="811"/>
                  </a:cubicBezTo>
                  <a:cubicBezTo>
                    <a:pt x="135" y="869"/>
                    <a:pt x="177" y="894"/>
                    <a:pt x="220" y="894"/>
                  </a:cubicBezTo>
                  <a:cubicBezTo>
                    <a:pt x="281" y="894"/>
                    <a:pt x="344" y="845"/>
                    <a:pt x="331" y="766"/>
                  </a:cubicBezTo>
                  <a:cubicBezTo>
                    <a:pt x="285" y="537"/>
                    <a:pt x="240" y="332"/>
                    <a:pt x="217" y="104"/>
                  </a:cubicBezTo>
                  <a:cubicBezTo>
                    <a:pt x="206" y="35"/>
                    <a:pt x="149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6"/>
            <p:cNvSpPr/>
            <p:nvPr/>
          </p:nvSpPr>
          <p:spPr>
            <a:xfrm>
              <a:off x="2270209" y="2512743"/>
              <a:ext cx="99721" cy="45563"/>
            </a:xfrm>
            <a:custGeom>
              <a:avLst/>
              <a:gdLst/>
              <a:ahLst/>
              <a:cxnLst/>
              <a:rect l="l" t="t" r="r" b="b"/>
              <a:pathLst>
                <a:path w="963" h="440" extrusionOk="0">
                  <a:moveTo>
                    <a:pt x="206" y="1"/>
                  </a:moveTo>
                  <a:cubicBezTo>
                    <a:pt x="152" y="1"/>
                    <a:pt x="109" y="18"/>
                    <a:pt x="92" y="63"/>
                  </a:cubicBezTo>
                  <a:cubicBezTo>
                    <a:pt x="0" y="223"/>
                    <a:pt x="343" y="383"/>
                    <a:pt x="480" y="428"/>
                  </a:cubicBezTo>
                  <a:cubicBezTo>
                    <a:pt x="503" y="436"/>
                    <a:pt x="533" y="440"/>
                    <a:pt x="566" y="440"/>
                  </a:cubicBezTo>
                  <a:cubicBezTo>
                    <a:pt x="731" y="440"/>
                    <a:pt x="963" y="345"/>
                    <a:pt x="640" y="155"/>
                  </a:cubicBezTo>
                  <a:cubicBezTo>
                    <a:pt x="640" y="155"/>
                    <a:pt x="370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6"/>
            <p:cNvSpPr/>
            <p:nvPr/>
          </p:nvSpPr>
          <p:spPr>
            <a:xfrm>
              <a:off x="2270209" y="2500316"/>
              <a:ext cx="106452" cy="61614"/>
            </a:xfrm>
            <a:custGeom>
              <a:avLst/>
              <a:gdLst/>
              <a:ahLst/>
              <a:cxnLst/>
              <a:rect l="l" t="t" r="r" b="b"/>
              <a:pathLst>
                <a:path w="1028" h="595" fill="none" extrusionOk="0">
                  <a:moveTo>
                    <a:pt x="640" y="275"/>
                  </a:moveTo>
                  <a:cubicBezTo>
                    <a:pt x="640" y="275"/>
                    <a:pt x="160" y="1"/>
                    <a:pt x="92" y="183"/>
                  </a:cubicBezTo>
                  <a:cubicBezTo>
                    <a:pt x="0" y="343"/>
                    <a:pt x="343" y="503"/>
                    <a:pt x="480" y="548"/>
                  </a:cubicBezTo>
                  <a:cubicBezTo>
                    <a:pt x="617" y="594"/>
                    <a:pt x="1028" y="503"/>
                    <a:pt x="640" y="2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6"/>
            <p:cNvSpPr/>
            <p:nvPr/>
          </p:nvSpPr>
          <p:spPr>
            <a:xfrm>
              <a:off x="2263064" y="2341983"/>
              <a:ext cx="427982" cy="418456"/>
            </a:xfrm>
            <a:custGeom>
              <a:avLst/>
              <a:gdLst/>
              <a:ahLst/>
              <a:cxnLst/>
              <a:rect l="l" t="t" r="r" b="b"/>
              <a:pathLst>
                <a:path w="4133" h="4041" extrusionOk="0">
                  <a:moveTo>
                    <a:pt x="2649" y="0"/>
                  </a:moveTo>
                  <a:lnTo>
                    <a:pt x="549" y="69"/>
                  </a:lnTo>
                  <a:cubicBezTo>
                    <a:pt x="229" y="92"/>
                    <a:pt x="1" y="411"/>
                    <a:pt x="69" y="731"/>
                  </a:cubicBezTo>
                  <a:lnTo>
                    <a:pt x="823" y="3652"/>
                  </a:lnTo>
                  <a:cubicBezTo>
                    <a:pt x="868" y="3881"/>
                    <a:pt x="1074" y="4040"/>
                    <a:pt x="1325" y="4040"/>
                  </a:cubicBezTo>
                  <a:lnTo>
                    <a:pt x="3539" y="4040"/>
                  </a:lnTo>
                  <a:cubicBezTo>
                    <a:pt x="3881" y="4040"/>
                    <a:pt x="4132" y="3698"/>
                    <a:pt x="4018" y="3379"/>
                  </a:cubicBezTo>
                  <a:lnTo>
                    <a:pt x="3151" y="388"/>
                  </a:lnTo>
                  <a:cubicBezTo>
                    <a:pt x="3082" y="160"/>
                    <a:pt x="2877" y="0"/>
                    <a:pt x="2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6"/>
            <p:cNvSpPr/>
            <p:nvPr/>
          </p:nvSpPr>
          <p:spPr>
            <a:xfrm>
              <a:off x="2289159" y="2556649"/>
              <a:ext cx="92265" cy="123435"/>
            </a:xfrm>
            <a:custGeom>
              <a:avLst/>
              <a:gdLst/>
              <a:ahLst/>
              <a:cxnLst/>
              <a:rect l="l" t="t" r="r" b="b"/>
              <a:pathLst>
                <a:path w="891" h="1192" extrusionOk="0">
                  <a:moveTo>
                    <a:pt x="445" y="1"/>
                  </a:moveTo>
                  <a:cubicBezTo>
                    <a:pt x="361" y="1"/>
                    <a:pt x="268" y="14"/>
                    <a:pt x="228" y="27"/>
                  </a:cubicBezTo>
                  <a:cubicBezTo>
                    <a:pt x="137" y="27"/>
                    <a:pt x="0" y="73"/>
                    <a:pt x="23" y="233"/>
                  </a:cubicBezTo>
                  <a:cubicBezTo>
                    <a:pt x="37" y="334"/>
                    <a:pt x="126" y="353"/>
                    <a:pt x="188" y="353"/>
                  </a:cubicBezTo>
                  <a:cubicBezTo>
                    <a:pt x="206" y="353"/>
                    <a:pt x="222" y="351"/>
                    <a:pt x="234" y="350"/>
                  </a:cubicBezTo>
                  <a:lnTo>
                    <a:pt x="234" y="350"/>
                  </a:lnTo>
                  <a:cubicBezTo>
                    <a:pt x="88" y="378"/>
                    <a:pt x="49" y="487"/>
                    <a:pt x="137" y="575"/>
                  </a:cubicBezTo>
                  <a:cubicBezTo>
                    <a:pt x="186" y="604"/>
                    <a:pt x="231" y="613"/>
                    <a:pt x="266" y="613"/>
                  </a:cubicBezTo>
                  <a:cubicBezTo>
                    <a:pt x="289" y="613"/>
                    <a:pt x="308" y="609"/>
                    <a:pt x="321" y="605"/>
                  </a:cubicBezTo>
                  <a:lnTo>
                    <a:pt x="321" y="605"/>
                  </a:lnTo>
                  <a:cubicBezTo>
                    <a:pt x="257" y="630"/>
                    <a:pt x="185" y="676"/>
                    <a:pt x="205" y="758"/>
                  </a:cubicBezTo>
                  <a:cubicBezTo>
                    <a:pt x="205" y="849"/>
                    <a:pt x="320" y="895"/>
                    <a:pt x="320" y="895"/>
                  </a:cubicBezTo>
                  <a:cubicBezTo>
                    <a:pt x="297" y="895"/>
                    <a:pt x="274" y="963"/>
                    <a:pt x="342" y="1054"/>
                  </a:cubicBezTo>
                  <a:cubicBezTo>
                    <a:pt x="434" y="1123"/>
                    <a:pt x="662" y="1191"/>
                    <a:pt x="730" y="1191"/>
                  </a:cubicBezTo>
                  <a:cubicBezTo>
                    <a:pt x="822" y="1191"/>
                    <a:pt x="845" y="1100"/>
                    <a:pt x="845" y="1100"/>
                  </a:cubicBezTo>
                  <a:cubicBezTo>
                    <a:pt x="867" y="1054"/>
                    <a:pt x="845" y="986"/>
                    <a:pt x="799" y="963"/>
                  </a:cubicBezTo>
                  <a:cubicBezTo>
                    <a:pt x="776" y="917"/>
                    <a:pt x="799" y="895"/>
                    <a:pt x="822" y="895"/>
                  </a:cubicBezTo>
                  <a:cubicBezTo>
                    <a:pt x="867" y="872"/>
                    <a:pt x="890" y="826"/>
                    <a:pt x="867" y="758"/>
                  </a:cubicBezTo>
                  <a:cubicBezTo>
                    <a:pt x="867" y="689"/>
                    <a:pt x="708" y="621"/>
                    <a:pt x="662" y="621"/>
                  </a:cubicBezTo>
                  <a:cubicBezTo>
                    <a:pt x="593" y="621"/>
                    <a:pt x="616" y="575"/>
                    <a:pt x="616" y="575"/>
                  </a:cubicBezTo>
                  <a:cubicBezTo>
                    <a:pt x="616" y="575"/>
                    <a:pt x="753" y="507"/>
                    <a:pt x="776" y="461"/>
                  </a:cubicBezTo>
                  <a:cubicBezTo>
                    <a:pt x="799" y="393"/>
                    <a:pt x="776" y="370"/>
                    <a:pt x="730" y="347"/>
                  </a:cubicBezTo>
                  <a:cubicBezTo>
                    <a:pt x="685" y="301"/>
                    <a:pt x="502" y="278"/>
                    <a:pt x="502" y="278"/>
                  </a:cubicBezTo>
                  <a:cubicBezTo>
                    <a:pt x="502" y="278"/>
                    <a:pt x="593" y="210"/>
                    <a:pt x="616" y="164"/>
                  </a:cubicBezTo>
                  <a:cubicBezTo>
                    <a:pt x="662" y="119"/>
                    <a:pt x="639" y="73"/>
                    <a:pt x="593" y="27"/>
                  </a:cubicBezTo>
                  <a:cubicBezTo>
                    <a:pt x="565" y="8"/>
                    <a:pt x="507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6"/>
            <p:cNvSpPr/>
            <p:nvPr/>
          </p:nvSpPr>
          <p:spPr>
            <a:xfrm>
              <a:off x="2312769" y="2642185"/>
              <a:ext cx="66274" cy="37900"/>
            </a:xfrm>
            <a:custGeom>
              <a:avLst/>
              <a:gdLst/>
              <a:ahLst/>
              <a:cxnLst/>
              <a:rect l="l" t="t" r="r" b="b"/>
              <a:pathLst>
                <a:path w="640" h="366" fill="none" extrusionOk="0">
                  <a:moveTo>
                    <a:pt x="114" y="46"/>
                  </a:moveTo>
                  <a:cubicBezTo>
                    <a:pt x="114" y="46"/>
                    <a:pt x="0" y="114"/>
                    <a:pt x="114" y="228"/>
                  </a:cubicBezTo>
                  <a:cubicBezTo>
                    <a:pt x="251" y="320"/>
                    <a:pt x="457" y="365"/>
                    <a:pt x="548" y="343"/>
                  </a:cubicBezTo>
                  <a:cubicBezTo>
                    <a:pt x="639" y="320"/>
                    <a:pt x="639" y="160"/>
                    <a:pt x="548" y="91"/>
                  </a:cubicBezTo>
                  <a:cubicBezTo>
                    <a:pt x="457" y="23"/>
                    <a:pt x="160" y="0"/>
                    <a:pt x="114" y="46"/>
                  </a:cubicBezTo>
                  <a:close/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6"/>
            <p:cNvSpPr/>
            <p:nvPr/>
          </p:nvSpPr>
          <p:spPr>
            <a:xfrm>
              <a:off x="2310388" y="2616193"/>
              <a:ext cx="68655" cy="37900"/>
            </a:xfrm>
            <a:custGeom>
              <a:avLst/>
              <a:gdLst/>
              <a:ahLst/>
              <a:cxnLst/>
              <a:rect l="l" t="t" r="r" b="b"/>
              <a:pathLst>
                <a:path w="663" h="366" fill="none" extrusionOk="0">
                  <a:moveTo>
                    <a:pt x="92" y="297"/>
                  </a:moveTo>
                  <a:cubicBezTo>
                    <a:pt x="92" y="297"/>
                    <a:pt x="0" y="274"/>
                    <a:pt x="0" y="160"/>
                  </a:cubicBezTo>
                  <a:cubicBezTo>
                    <a:pt x="0" y="69"/>
                    <a:pt x="92" y="0"/>
                    <a:pt x="320" y="23"/>
                  </a:cubicBezTo>
                  <a:cubicBezTo>
                    <a:pt x="548" y="46"/>
                    <a:pt x="662" y="114"/>
                    <a:pt x="662" y="206"/>
                  </a:cubicBezTo>
                  <a:cubicBezTo>
                    <a:pt x="662" y="297"/>
                    <a:pt x="594" y="365"/>
                    <a:pt x="571" y="342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6"/>
            <p:cNvSpPr/>
            <p:nvPr/>
          </p:nvSpPr>
          <p:spPr>
            <a:xfrm>
              <a:off x="2298582" y="2585437"/>
              <a:ext cx="73315" cy="35519"/>
            </a:xfrm>
            <a:custGeom>
              <a:avLst/>
              <a:gdLst/>
              <a:ahLst/>
              <a:cxnLst/>
              <a:rect l="l" t="t" r="r" b="b"/>
              <a:pathLst>
                <a:path w="708" h="343" fill="none" extrusionOk="0">
                  <a:moveTo>
                    <a:pt x="160" y="343"/>
                  </a:moveTo>
                  <a:cubicBezTo>
                    <a:pt x="160" y="343"/>
                    <a:pt x="0" y="320"/>
                    <a:pt x="0" y="183"/>
                  </a:cubicBezTo>
                  <a:cubicBezTo>
                    <a:pt x="0" y="46"/>
                    <a:pt x="274" y="23"/>
                    <a:pt x="411" y="0"/>
                  </a:cubicBezTo>
                  <a:cubicBezTo>
                    <a:pt x="548" y="0"/>
                    <a:pt x="708" y="92"/>
                    <a:pt x="662" y="206"/>
                  </a:cubicBezTo>
                  <a:cubicBezTo>
                    <a:pt x="639" y="297"/>
                    <a:pt x="502" y="297"/>
                    <a:pt x="457" y="320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6"/>
            <p:cNvSpPr/>
            <p:nvPr/>
          </p:nvSpPr>
          <p:spPr>
            <a:xfrm>
              <a:off x="2291437" y="2554682"/>
              <a:ext cx="71037" cy="37900"/>
            </a:xfrm>
            <a:custGeom>
              <a:avLst/>
              <a:gdLst/>
              <a:ahLst/>
              <a:cxnLst/>
              <a:rect l="l" t="t" r="r" b="b"/>
              <a:pathLst>
                <a:path w="686" h="366" fill="none" extrusionOk="0">
                  <a:moveTo>
                    <a:pt x="161" y="366"/>
                  </a:moveTo>
                  <a:cubicBezTo>
                    <a:pt x="161" y="366"/>
                    <a:pt x="1" y="366"/>
                    <a:pt x="1" y="206"/>
                  </a:cubicBezTo>
                  <a:cubicBezTo>
                    <a:pt x="1" y="69"/>
                    <a:pt x="275" y="1"/>
                    <a:pt x="480" y="1"/>
                  </a:cubicBezTo>
                  <a:cubicBezTo>
                    <a:pt x="686" y="23"/>
                    <a:pt x="571" y="275"/>
                    <a:pt x="480" y="297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>
              <a:off x="2792532" y="2897341"/>
              <a:ext cx="397227" cy="286219"/>
            </a:xfrm>
            <a:custGeom>
              <a:avLst/>
              <a:gdLst/>
              <a:ahLst/>
              <a:cxnLst/>
              <a:rect l="l" t="t" r="r" b="b"/>
              <a:pathLst>
                <a:path w="3836" h="2764" extrusionOk="0">
                  <a:moveTo>
                    <a:pt x="135" y="1"/>
                  </a:moveTo>
                  <a:cubicBezTo>
                    <a:pt x="93" y="1"/>
                    <a:pt x="69" y="1"/>
                    <a:pt x="69" y="1"/>
                  </a:cubicBezTo>
                  <a:cubicBezTo>
                    <a:pt x="69" y="1"/>
                    <a:pt x="1" y="1919"/>
                    <a:pt x="24" y="1941"/>
                  </a:cubicBezTo>
                  <a:cubicBezTo>
                    <a:pt x="46" y="1941"/>
                    <a:pt x="2717" y="2718"/>
                    <a:pt x="2717" y="2718"/>
                  </a:cubicBezTo>
                  <a:lnTo>
                    <a:pt x="3584" y="2763"/>
                  </a:lnTo>
                  <a:cubicBezTo>
                    <a:pt x="3584" y="2763"/>
                    <a:pt x="3835" y="1941"/>
                    <a:pt x="3562" y="937"/>
                  </a:cubicBezTo>
                  <a:cubicBezTo>
                    <a:pt x="3311" y="39"/>
                    <a:pt x="596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6"/>
            <p:cNvSpPr/>
            <p:nvPr/>
          </p:nvSpPr>
          <p:spPr>
            <a:xfrm>
              <a:off x="2738167" y="2218754"/>
              <a:ext cx="494153" cy="811127"/>
            </a:xfrm>
            <a:custGeom>
              <a:avLst/>
              <a:gdLst/>
              <a:ahLst/>
              <a:cxnLst/>
              <a:rect l="l" t="t" r="r" b="b"/>
              <a:pathLst>
                <a:path w="4772" h="7833" extrusionOk="0">
                  <a:moveTo>
                    <a:pt x="2530" y="1"/>
                  </a:moveTo>
                  <a:cubicBezTo>
                    <a:pt x="2516" y="1"/>
                    <a:pt x="2502" y="2"/>
                    <a:pt x="2489" y="3"/>
                  </a:cubicBezTo>
                  <a:cubicBezTo>
                    <a:pt x="1941" y="95"/>
                    <a:pt x="1211" y="711"/>
                    <a:pt x="686" y="2103"/>
                  </a:cubicBezTo>
                  <a:cubicBezTo>
                    <a:pt x="161" y="3473"/>
                    <a:pt x="1" y="6851"/>
                    <a:pt x="1" y="6851"/>
                  </a:cubicBezTo>
                  <a:lnTo>
                    <a:pt x="275" y="6942"/>
                  </a:lnTo>
                  <a:lnTo>
                    <a:pt x="4726" y="7833"/>
                  </a:lnTo>
                  <a:lnTo>
                    <a:pt x="4703" y="7079"/>
                  </a:lnTo>
                  <a:lnTo>
                    <a:pt x="4771" y="5710"/>
                  </a:lnTo>
                  <a:lnTo>
                    <a:pt x="4338" y="1305"/>
                  </a:lnTo>
                  <a:cubicBezTo>
                    <a:pt x="4338" y="1305"/>
                    <a:pt x="3099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6"/>
            <p:cNvSpPr/>
            <p:nvPr/>
          </p:nvSpPr>
          <p:spPr>
            <a:xfrm>
              <a:off x="2738167" y="2211920"/>
              <a:ext cx="494153" cy="817961"/>
            </a:xfrm>
            <a:custGeom>
              <a:avLst/>
              <a:gdLst/>
              <a:ahLst/>
              <a:cxnLst/>
              <a:rect l="l" t="t" r="r" b="b"/>
              <a:pathLst>
                <a:path w="4772" h="7899" fill="none" extrusionOk="0">
                  <a:moveTo>
                    <a:pt x="4703" y="7145"/>
                  </a:moveTo>
                  <a:lnTo>
                    <a:pt x="4726" y="7899"/>
                  </a:lnTo>
                  <a:lnTo>
                    <a:pt x="275" y="7008"/>
                  </a:lnTo>
                  <a:lnTo>
                    <a:pt x="1" y="6917"/>
                  </a:lnTo>
                  <a:cubicBezTo>
                    <a:pt x="1" y="6917"/>
                    <a:pt x="161" y="3539"/>
                    <a:pt x="686" y="2169"/>
                  </a:cubicBezTo>
                  <a:cubicBezTo>
                    <a:pt x="1211" y="777"/>
                    <a:pt x="1941" y="161"/>
                    <a:pt x="2489" y="69"/>
                  </a:cubicBezTo>
                  <a:cubicBezTo>
                    <a:pt x="3037" y="1"/>
                    <a:pt x="4338" y="1371"/>
                    <a:pt x="4338" y="1371"/>
                  </a:cubicBezTo>
                  <a:lnTo>
                    <a:pt x="4771" y="57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6"/>
            <p:cNvSpPr/>
            <p:nvPr/>
          </p:nvSpPr>
          <p:spPr>
            <a:xfrm>
              <a:off x="2837164" y="2365489"/>
              <a:ext cx="59128" cy="66584"/>
            </a:xfrm>
            <a:custGeom>
              <a:avLst/>
              <a:gdLst/>
              <a:ahLst/>
              <a:cxnLst/>
              <a:rect l="l" t="t" r="r" b="b"/>
              <a:pathLst>
                <a:path w="571" h="643" extrusionOk="0">
                  <a:moveTo>
                    <a:pt x="418" y="0"/>
                  </a:moveTo>
                  <a:cubicBezTo>
                    <a:pt x="384" y="0"/>
                    <a:pt x="350" y="14"/>
                    <a:pt x="323" y="47"/>
                  </a:cubicBezTo>
                  <a:cubicBezTo>
                    <a:pt x="232" y="184"/>
                    <a:pt x="140" y="344"/>
                    <a:pt x="49" y="481"/>
                  </a:cubicBezTo>
                  <a:cubicBezTo>
                    <a:pt x="1" y="562"/>
                    <a:pt x="78" y="642"/>
                    <a:pt x="151" y="642"/>
                  </a:cubicBezTo>
                  <a:cubicBezTo>
                    <a:pt x="182" y="642"/>
                    <a:pt x="212" y="629"/>
                    <a:pt x="232" y="595"/>
                  </a:cubicBezTo>
                  <a:cubicBezTo>
                    <a:pt x="323" y="435"/>
                    <a:pt x="414" y="298"/>
                    <a:pt x="506" y="161"/>
                  </a:cubicBezTo>
                  <a:cubicBezTo>
                    <a:pt x="570" y="81"/>
                    <a:pt x="498" y="0"/>
                    <a:pt x="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6"/>
            <p:cNvSpPr/>
            <p:nvPr/>
          </p:nvSpPr>
          <p:spPr>
            <a:xfrm>
              <a:off x="2894222" y="2468422"/>
              <a:ext cx="29616" cy="66274"/>
            </a:xfrm>
            <a:custGeom>
              <a:avLst/>
              <a:gdLst/>
              <a:ahLst/>
              <a:cxnLst/>
              <a:rect l="l" t="t" r="r" b="b"/>
              <a:pathLst>
                <a:path w="286" h="640" extrusionOk="0">
                  <a:moveTo>
                    <a:pt x="180" y="1"/>
                  </a:moveTo>
                  <a:cubicBezTo>
                    <a:pt x="126" y="1"/>
                    <a:pt x="69" y="35"/>
                    <a:pt x="69" y="103"/>
                  </a:cubicBezTo>
                  <a:cubicBezTo>
                    <a:pt x="46" y="240"/>
                    <a:pt x="23" y="400"/>
                    <a:pt x="0" y="537"/>
                  </a:cubicBezTo>
                  <a:cubicBezTo>
                    <a:pt x="0" y="605"/>
                    <a:pt x="52" y="640"/>
                    <a:pt x="106" y="640"/>
                  </a:cubicBezTo>
                  <a:cubicBezTo>
                    <a:pt x="160" y="640"/>
                    <a:pt x="217" y="605"/>
                    <a:pt x="229" y="537"/>
                  </a:cubicBezTo>
                  <a:cubicBezTo>
                    <a:pt x="251" y="400"/>
                    <a:pt x="251" y="240"/>
                    <a:pt x="274" y="103"/>
                  </a:cubicBezTo>
                  <a:cubicBezTo>
                    <a:pt x="286" y="35"/>
                    <a:pt x="234" y="1"/>
                    <a:pt x="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6"/>
            <p:cNvSpPr/>
            <p:nvPr/>
          </p:nvSpPr>
          <p:spPr>
            <a:xfrm>
              <a:off x="2985245" y="2362072"/>
              <a:ext cx="28373" cy="61510"/>
            </a:xfrm>
            <a:custGeom>
              <a:avLst/>
              <a:gdLst/>
              <a:ahLst/>
              <a:cxnLst/>
              <a:rect l="l" t="t" r="r" b="b"/>
              <a:pathLst>
                <a:path w="274" h="594" extrusionOk="0">
                  <a:moveTo>
                    <a:pt x="97" y="0"/>
                  </a:moveTo>
                  <a:cubicBezTo>
                    <a:pt x="46" y="0"/>
                    <a:pt x="0" y="35"/>
                    <a:pt x="11" y="103"/>
                  </a:cubicBezTo>
                  <a:lnTo>
                    <a:pt x="57" y="491"/>
                  </a:lnTo>
                  <a:cubicBezTo>
                    <a:pt x="57" y="560"/>
                    <a:pt x="114" y="594"/>
                    <a:pt x="168" y="594"/>
                  </a:cubicBezTo>
                  <a:cubicBezTo>
                    <a:pt x="223" y="594"/>
                    <a:pt x="274" y="560"/>
                    <a:pt x="263" y="491"/>
                  </a:cubicBezTo>
                  <a:cubicBezTo>
                    <a:pt x="240" y="354"/>
                    <a:pt x="240" y="240"/>
                    <a:pt x="217" y="103"/>
                  </a:cubicBezTo>
                  <a:cubicBezTo>
                    <a:pt x="206" y="35"/>
                    <a:pt x="148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6"/>
            <p:cNvSpPr/>
            <p:nvPr/>
          </p:nvSpPr>
          <p:spPr>
            <a:xfrm>
              <a:off x="3040646" y="2493896"/>
              <a:ext cx="52294" cy="70933"/>
            </a:xfrm>
            <a:custGeom>
              <a:avLst/>
              <a:gdLst/>
              <a:ahLst/>
              <a:cxnLst/>
              <a:rect l="l" t="t" r="r" b="b"/>
              <a:pathLst>
                <a:path w="505" h="685" extrusionOk="0">
                  <a:moveTo>
                    <a:pt x="366" y="0"/>
                  </a:moveTo>
                  <a:cubicBezTo>
                    <a:pt x="332" y="0"/>
                    <a:pt x="298" y="18"/>
                    <a:pt x="275" y="63"/>
                  </a:cubicBezTo>
                  <a:cubicBezTo>
                    <a:pt x="184" y="222"/>
                    <a:pt x="116" y="359"/>
                    <a:pt x="47" y="519"/>
                  </a:cubicBezTo>
                  <a:cubicBezTo>
                    <a:pt x="0" y="613"/>
                    <a:pt x="71" y="685"/>
                    <a:pt x="142" y="685"/>
                  </a:cubicBezTo>
                  <a:cubicBezTo>
                    <a:pt x="175" y="685"/>
                    <a:pt x="208" y="669"/>
                    <a:pt x="230" y="633"/>
                  </a:cubicBezTo>
                  <a:cubicBezTo>
                    <a:pt x="298" y="474"/>
                    <a:pt x="390" y="314"/>
                    <a:pt x="458" y="154"/>
                  </a:cubicBezTo>
                  <a:cubicBezTo>
                    <a:pt x="504" y="77"/>
                    <a:pt x="436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6"/>
            <p:cNvSpPr/>
            <p:nvPr/>
          </p:nvSpPr>
          <p:spPr>
            <a:xfrm>
              <a:off x="2761466" y="2735901"/>
              <a:ext cx="61510" cy="48670"/>
            </a:xfrm>
            <a:custGeom>
              <a:avLst/>
              <a:gdLst/>
              <a:ahLst/>
              <a:cxnLst/>
              <a:rect l="l" t="t" r="r" b="b"/>
              <a:pathLst>
                <a:path w="594" h="470" extrusionOk="0">
                  <a:moveTo>
                    <a:pt x="429" y="1"/>
                  </a:moveTo>
                  <a:cubicBezTo>
                    <a:pt x="402" y="1"/>
                    <a:pt x="373" y="10"/>
                    <a:pt x="346" y="31"/>
                  </a:cubicBezTo>
                  <a:cubicBezTo>
                    <a:pt x="255" y="100"/>
                    <a:pt x="164" y="191"/>
                    <a:pt x="73" y="282"/>
                  </a:cubicBezTo>
                  <a:cubicBezTo>
                    <a:pt x="0" y="354"/>
                    <a:pt x="85" y="469"/>
                    <a:pt x="169" y="469"/>
                  </a:cubicBezTo>
                  <a:cubicBezTo>
                    <a:pt x="191" y="469"/>
                    <a:pt x="213" y="461"/>
                    <a:pt x="232" y="442"/>
                  </a:cubicBezTo>
                  <a:cubicBezTo>
                    <a:pt x="324" y="351"/>
                    <a:pt x="415" y="259"/>
                    <a:pt x="506" y="168"/>
                  </a:cubicBezTo>
                  <a:cubicBezTo>
                    <a:pt x="594" y="98"/>
                    <a:pt x="520" y="1"/>
                    <a:pt x="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6"/>
            <p:cNvSpPr/>
            <p:nvPr/>
          </p:nvSpPr>
          <p:spPr>
            <a:xfrm>
              <a:off x="2813347" y="2826924"/>
              <a:ext cx="41317" cy="60785"/>
            </a:xfrm>
            <a:custGeom>
              <a:avLst/>
              <a:gdLst/>
              <a:ahLst/>
              <a:cxnLst/>
              <a:rect l="l" t="t" r="r" b="b"/>
              <a:pathLst>
                <a:path w="399" h="587" extrusionOk="0">
                  <a:moveTo>
                    <a:pt x="132" y="0"/>
                  </a:moveTo>
                  <a:cubicBezTo>
                    <a:pt x="66" y="0"/>
                    <a:pt x="0" y="50"/>
                    <a:pt x="28" y="134"/>
                  </a:cubicBezTo>
                  <a:cubicBezTo>
                    <a:pt x="74" y="248"/>
                    <a:pt x="119" y="385"/>
                    <a:pt x="165" y="522"/>
                  </a:cubicBezTo>
                  <a:cubicBezTo>
                    <a:pt x="183" y="566"/>
                    <a:pt x="225" y="586"/>
                    <a:pt x="267" y="586"/>
                  </a:cubicBezTo>
                  <a:cubicBezTo>
                    <a:pt x="333" y="586"/>
                    <a:pt x="398" y="537"/>
                    <a:pt x="370" y="453"/>
                  </a:cubicBezTo>
                  <a:cubicBezTo>
                    <a:pt x="325" y="339"/>
                    <a:pt x="279" y="202"/>
                    <a:pt x="233" y="65"/>
                  </a:cubicBezTo>
                  <a:cubicBezTo>
                    <a:pt x="216" y="21"/>
                    <a:pt x="174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6"/>
            <p:cNvSpPr/>
            <p:nvPr/>
          </p:nvSpPr>
          <p:spPr>
            <a:xfrm>
              <a:off x="2945998" y="2880151"/>
              <a:ext cx="73212" cy="67723"/>
            </a:xfrm>
            <a:custGeom>
              <a:avLst/>
              <a:gdLst/>
              <a:ahLst/>
              <a:cxnLst/>
              <a:rect l="l" t="t" r="r" b="b"/>
              <a:pathLst>
                <a:path w="707" h="654" extrusionOk="0">
                  <a:moveTo>
                    <a:pt x="551" y="1"/>
                  </a:moveTo>
                  <a:cubicBezTo>
                    <a:pt x="527" y="1"/>
                    <a:pt x="503" y="9"/>
                    <a:pt x="482" y="30"/>
                  </a:cubicBezTo>
                  <a:cubicBezTo>
                    <a:pt x="322" y="167"/>
                    <a:pt x="185" y="327"/>
                    <a:pt x="71" y="464"/>
                  </a:cubicBezTo>
                  <a:cubicBezTo>
                    <a:pt x="1" y="552"/>
                    <a:pt x="66" y="654"/>
                    <a:pt x="141" y="654"/>
                  </a:cubicBezTo>
                  <a:cubicBezTo>
                    <a:pt x="164" y="654"/>
                    <a:pt x="187" y="645"/>
                    <a:pt x="208" y="624"/>
                  </a:cubicBezTo>
                  <a:cubicBezTo>
                    <a:pt x="345" y="464"/>
                    <a:pt x="482" y="327"/>
                    <a:pt x="619" y="190"/>
                  </a:cubicBezTo>
                  <a:cubicBezTo>
                    <a:pt x="707" y="102"/>
                    <a:pt x="632" y="1"/>
                    <a:pt x="5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6"/>
            <p:cNvSpPr/>
            <p:nvPr/>
          </p:nvSpPr>
          <p:spPr>
            <a:xfrm>
              <a:off x="3069123" y="2926957"/>
              <a:ext cx="26095" cy="56850"/>
            </a:xfrm>
            <a:custGeom>
              <a:avLst/>
              <a:gdLst/>
              <a:ahLst/>
              <a:cxnLst/>
              <a:rect l="l" t="t" r="r" b="b"/>
              <a:pathLst>
                <a:path w="252" h="549" extrusionOk="0">
                  <a:moveTo>
                    <a:pt x="115" y="1"/>
                  </a:moveTo>
                  <a:cubicBezTo>
                    <a:pt x="57" y="1"/>
                    <a:pt x="0" y="35"/>
                    <a:pt x="0" y="103"/>
                  </a:cubicBezTo>
                  <a:cubicBezTo>
                    <a:pt x="23" y="217"/>
                    <a:pt x="23" y="332"/>
                    <a:pt x="46" y="446"/>
                  </a:cubicBezTo>
                  <a:cubicBezTo>
                    <a:pt x="46" y="514"/>
                    <a:pt x="97" y="548"/>
                    <a:pt x="149" y="548"/>
                  </a:cubicBezTo>
                  <a:cubicBezTo>
                    <a:pt x="200" y="548"/>
                    <a:pt x="251" y="514"/>
                    <a:pt x="251" y="446"/>
                  </a:cubicBezTo>
                  <a:cubicBezTo>
                    <a:pt x="229" y="332"/>
                    <a:pt x="229" y="217"/>
                    <a:pt x="229" y="103"/>
                  </a:cubicBezTo>
                  <a:cubicBezTo>
                    <a:pt x="229" y="35"/>
                    <a:pt x="172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6"/>
            <p:cNvSpPr/>
            <p:nvPr/>
          </p:nvSpPr>
          <p:spPr>
            <a:xfrm>
              <a:off x="2664954" y="2462312"/>
              <a:ext cx="290775" cy="283941"/>
            </a:xfrm>
            <a:custGeom>
              <a:avLst/>
              <a:gdLst/>
              <a:ahLst/>
              <a:cxnLst/>
              <a:rect l="l" t="t" r="r" b="b"/>
              <a:pathLst>
                <a:path w="2808" h="2742" extrusionOk="0">
                  <a:moveTo>
                    <a:pt x="195" y="1"/>
                  </a:moveTo>
                  <a:cubicBezTo>
                    <a:pt x="182" y="1"/>
                    <a:pt x="171" y="1"/>
                    <a:pt x="160" y="2"/>
                  </a:cubicBezTo>
                  <a:cubicBezTo>
                    <a:pt x="0" y="48"/>
                    <a:pt x="69" y="208"/>
                    <a:pt x="114" y="231"/>
                  </a:cubicBezTo>
                  <a:cubicBezTo>
                    <a:pt x="183" y="276"/>
                    <a:pt x="548" y="413"/>
                    <a:pt x="548" y="413"/>
                  </a:cubicBezTo>
                  <a:cubicBezTo>
                    <a:pt x="548" y="413"/>
                    <a:pt x="662" y="482"/>
                    <a:pt x="594" y="505"/>
                  </a:cubicBezTo>
                  <a:cubicBezTo>
                    <a:pt x="525" y="527"/>
                    <a:pt x="457" y="550"/>
                    <a:pt x="457" y="550"/>
                  </a:cubicBezTo>
                  <a:cubicBezTo>
                    <a:pt x="457" y="550"/>
                    <a:pt x="411" y="664"/>
                    <a:pt x="388" y="687"/>
                  </a:cubicBezTo>
                  <a:cubicBezTo>
                    <a:pt x="343" y="710"/>
                    <a:pt x="320" y="756"/>
                    <a:pt x="320" y="801"/>
                  </a:cubicBezTo>
                  <a:cubicBezTo>
                    <a:pt x="320" y="847"/>
                    <a:pt x="320" y="893"/>
                    <a:pt x="274" y="938"/>
                  </a:cubicBezTo>
                  <a:cubicBezTo>
                    <a:pt x="206" y="984"/>
                    <a:pt x="206" y="1144"/>
                    <a:pt x="206" y="1144"/>
                  </a:cubicBezTo>
                  <a:cubicBezTo>
                    <a:pt x="206" y="1144"/>
                    <a:pt x="160" y="1212"/>
                    <a:pt x="183" y="1326"/>
                  </a:cubicBezTo>
                  <a:cubicBezTo>
                    <a:pt x="206" y="1440"/>
                    <a:pt x="320" y="1646"/>
                    <a:pt x="457" y="1692"/>
                  </a:cubicBezTo>
                  <a:cubicBezTo>
                    <a:pt x="525" y="1714"/>
                    <a:pt x="588" y="1720"/>
                    <a:pt x="634" y="1720"/>
                  </a:cubicBezTo>
                  <a:cubicBezTo>
                    <a:pt x="679" y="1720"/>
                    <a:pt x="708" y="1714"/>
                    <a:pt x="708" y="1714"/>
                  </a:cubicBezTo>
                  <a:lnTo>
                    <a:pt x="799" y="1600"/>
                  </a:lnTo>
                  <a:lnTo>
                    <a:pt x="890" y="1714"/>
                  </a:lnTo>
                  <a:lnTo>
                    <a:pt x="1781" y="2513"/>
                  </a:lnTo>
                  <a:lnTo>
                    <a:pt x="2077" y="2742"/>
                  </a:lnTo>
                  <a:lnTo>
                    <a:pt x="2808" y="1783"/>
                  </a:lnTo>
                  <a:cubicBezTo>
                    <a:pt x="2808" y="1783"/>
                    <a:pt x="2260" y="1600"/>
                    <a:pt x="1986" y="1281"/>
                  </a:cubicBezTo>
                  <a:cubicBezTo>
                    <a:pt x="1712" y="961"/>
                    <a:pt x="1575" y="482"/>
                    <a:pt x="1530" y="436"/>
                  </a:cubicBezTo>
                  <a:cubicBezTo>
                    <a:pt x="1484" y="390"/>
                    <a:pt x="1233" y="276"/>
                    <a:pt x="1027" y="231"/>
                  </a:cubicBezTo>
                  <a:cubicBezTo>
                    <a:pt x="834" y="166"/>
                    <a:pt x="397" y="1"/>
                    <a:pt x="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6"/>
            <p:cNvSpPr/>
            <p:nvPr/>
          </p:nvSpPr>
          <p:spPr>
            <a:xfrm>
              <a:off x="2671996" y="2448332"/>
              <a:ext cx="283734" cy="297921"/>
            </a:xfrm>
            <a:custGeom>
              <a:avLst/>
              <a:gdLst/>
              <a:ahLst/>
              <a:cxnLst/>
              <a:rect l="l" t="t" r="r" b="b"/>
              <a:pathLst>
                <a:path w="2740" h="2877" fill="none" extrusionOk="0">
                  <a:moveTo>
                    <a:pt x="663" y="617"/>
                  </a:moveTo>
                  <a:cubicBezTo>
                    <a:pt x="663" y="617"/>
                    <a:pt x="1" y="457"/>
                    <a:pt x="1" y="252"/>
                  </a:cubicBezTo>
                  <a:cubicBezTo>
                    <a:pt x="1" y="1"/>
                    <a:pt x="685" y="297"/>
                    <a:pt x="1119" y="389"/>
                  </a:cubicBezTo>
                  <a:cubicBezTo>
                    <a:pt x="1530" y="503"/>
                    <a:pt x="1484" y="662"/>
                    <a:pt x="1758" y="1187"/>
                  </a:cubicBezTo>
                  <a:cubicBezTo>
                    <a:pt x="2055" y="1712"/>
                    <a:pt x="2740" y="1918"/>
                    <a:pt x="2740" y="1918"/>
                  </a:cubicBezTo>
                  <a:lnTo>
                    <a:pt x="2009" y="2877"/>
                  </a:lnTo>
                  <a:cubicBezTo>
                    <a:pt x="2009" y="2877"/>
                    <a:pt x="1074" y="2146"/>
                    <a:pt x="891" y="1918"/>
                  </a:cubicBezTo>
                  <a:cubicBezTo>
                    <a:pt x="708" y="1690"/>
                    <a:pt x="457" y="1484"/>
                    <a:pt x="343" y="1530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6"/>
            <p:cNvSpPr/>
            <p:nvPr/>
          </p:nvSpPr>
          <p:spPr>
            <a:xfrm>
              <a:off x="2681523" y="2561827"/>
              <a:ext cx="61510" cy="85120"/>
            </a:xfrm>
            <a:custGeom>
              <a:avLst/>
              <a:gdLst/>
              <a:ahLst/>
              <a:cxnLst/>
              <a:rect l="l" t="t" r="r" b="b"/>
              <a:pathLst>
                <a:path w="594" h="822" fill="none" extrusionOk="0">
                  <a:moveTo>
                    <a:pt x="593" y="616"/>
                  </a:moveTo>
                  <a:cubicBezTo>
                    <a:pt x="593" y="616"/>
                    <a:pt x="593" y="822"/>
                    <a:pt x="434" y="753"/>
                  </a:cubicBezTo>
                  <a:cubicBezTo>
                    <a:pt x="274" y="708"/>
                    <a:pt x="0" y="594"/>
                    <a:pt x="0" y="320"/>
                  </a:cubicBezTo>
                  <a:cubicBezTo>
                    <a:pt x="0" y="0"/>
                    <a:pt x="411" y="183"/>
                    <a:pt x="411" y="183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6"/>
            <p:cNvSpPr/>
            <p:nvPr/>
          </p:nvSpPr>
          <p:spPr>
            <a:xfrm>
              <a:off x="2683801" y="2545259"/>
              <a:ext cx="56850" cy="33137"/>
            </a:xfrm>
            <a:custGeom>
              <a:avLst/>
              <a:gdLst/>
              <a:ahLst/>
              <a:cxnLst/>
              <a:rect l="l" t="t" r="r" b="b"/>
              <a:pathLst>
                <a:path w="549" h="320" fill="none" extrusionOk="0">
                  <a:moveTo>
                    <a:pt x="549" y="46"/>
                  </a:moveTo>
                  <a:cubicBezTo>
                    <a:pt x="549" y="46"/>
                    <a:pt x="1" y="0"/>
                    <a:pt x="47" y="320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6"/>
            <p:cNvSpPr/>
            <p:nvPr/>
          </p:nvSpPr>
          <p:spPr>
            <a:xfrm>
              <a:off x="2697988" y="2523926"/>
              <a:ext cx="56850" cy="30859"/>
            </a:xfrm>
            <a:custGeom>
              <a:avLst/>
              <a:gdLst/>
              <a:ahLst/>
              <a:cxnLst/>
              <a:rect l="l" t="t" r="r" b="b"/>
              <a:pathLst>
                <a:path w="549" h="298" fill="none" extrusionOk="0">
                  <a:moveTo>
                    <a:pt x="549" y="92"/>
                  </a:moveTo>
                  <a:cubicBezTo>
                    <a:pt x="549" y="92"/>
                    <a:pt x="161" y="1"/>
                    <a:pt x="69" y="69"/>
                  </a:cubicBezTo>
                  <a:cubicBezTo>
                    <a:pt x="1" y="161"/>
                    <a:pt x="24" y="298"/>
                    <a:pt x="24" y="298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6"/>
            <p:cNvSpPr/>
            <p:nvPr/>
          </p:nvSpPr>
          <p:spPr>
            <a:xfrm>
              <a:off x="2709793" y="2500316"/>
              <a:ext cx="66377" cy="28477"/>
            </a:xfrm>
            <a:custGeom>
              <a:avLst/>
              <a:gdLst/>
              <a:ahLst/>
              <a:cxnLst/>
              <a:rect l="l" t="t" r="r" b="b"/>
              <a:pathLst>
                <a:path w="641" h="275" fill="none" extrusionOk="0">
                  <a:moveTo>
                    <a:pt x="1" y="275"/>
                  </a:moveTo>
                  <a:cubicBezTo>
                    <a:pt x="1" y="275"/>
                    <a:pt x="47" y="1"/>
                    <a:pt x="640" y="160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6"/>
            <p:cNvSpPr/>
            <p:nvPr/>
          </p:nvSpPr>
          <p:spPr>
            <a:xfrm>
              <a:off x="2842238" y="2228488"/>
              <a:ext cx="706746" cy="771880"/>
            </a:xfrm>
            <a:custGeom>
              <a:avLst/>
              <a:gdLst/>
              <a:ahLst/>
              <a:cxnLst/>
              <a:rect l="l" t="t" r="r" b="b"/>
              <a:pathLst>
                <a:path w="6825" h="7454" extrusionOk="0">
                  <a:moveTo>
                    <a:pt x="1872" y="1"/>
                  </a:moveTo>
                  <a:lnTo>
                    <a:pt x="2853" y="2694"/>
                  </a:lnTo>
                  <a:cubicBezTo>
                    <a:pt x="2853" y="2694"/>
                    <a:pt x="3355" y="3879"/>
                    <a:pt x="3447" y="4359"/>
                  </a:cubicBezTo>
                  <a:lnTo>
                    <a:pt x="3447" y="4359"/>
                  </a:lnTo>
                  <a:lnTo>
                    <a:pt x="1119" y="3539"/>
                  </a:lnTo>
                  <a:lnTo>
                    <a:pt x="0" y="5136"/>
                  </a:lnTo>
                  <a:cubicBezTo>
                    <a:pt x="0" y="5136"/>
                    <a:pt x="1938" y="7454"/>
                    <a:pt x="4054" y="7454"/>
                  </a:cubicBezTo>
                  <a:cubicBezTo>
                    <a:pt x="4140" y="7454"/>
                    <a:pt x="4227" y="7450"/>
                    <a:pt x="4314" y="7442"/>
                  </a:cubicBezTo>
                  <a:cubicBezTo>
                    <a:pt x="5501" y="7328"/>
                    <a:pt x="6825" y="5707"/>
                    <a:pt x="5296" y="3014"/>
                  </a:cubicBezTo>
                  <a:cubicBezTo>
                    <a:pt x="3789" y="298"/>
                    <a:pt x="1872" y="1"/>
                    <a:pt x="1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6"/>
            <p:cNvSpPr/>
            <p:nvPr/>
          </p:nvSpPr>
          <p:spPr>
            <a:xfrm>
              <a:off x="2842238" y="2594861"/>
              <a:ext cx="191469" cy="234132"/>
            </a:xfrm>
            <a:custGeom>
              <a:avLst/>
              <a:gdLst/>
              <a:ahLst/>
              <a:cxnLst/>
              <a:rect l="l" t="t" r="r" b="b"/>
              <a:pathLst>
                <a:path w="1849" h="2261" extrusionOk="0">
                  <a:moveTo>
                    <a:pt x="1119" y="1"/>
                  </a:moveTo>
                  <a:lnTo>
                    <a:pt x="0" y="1598"/>
                  </a:ln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6"/>
            <p:cNvSpPr/>
            <p:nvPr/>
          </p:nvSpPr>
          <p:spPr>
            <a:xfrm>
              <a:off x="2842238" y="2594861"/>
              <a:ext cx="191469" cy="234132"/>
            </a:xfrm>
            <a:custGeom>
              <a:avLst/>
              <a:gdLst/>
              <a:ahLst/>
              <a:cxnLst/>
              <a:rect l="l" t="t" r="r" b="b"/>
              <a:pathLst>
                <a:path w="1849" h="2261" fill="none" extrusionOk="0">
                  <a:moveTo>
                    <a:pt x="0" y="1598"/>
                  </a:move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6"/>
            <p:cNvSpPr/>
            <p:nvPr/>
          </p:nvSpPr>
          <p:spPr>
            <a:xfrm>
              <a:off x="2858703" y="2736729"/>
              <a:ext cx="73419" cy="54469"/>
            </a:xfrm>
            <a:custGeom>
              <a:avLst/>
              <a:gdLst/>
              <a:ahLst/>
              <a:cxnLst/>
              <a:rect l="l" t="t" r="r" b="b"/>
              <a:pathLst>
                <a:path w="709" h="526" fill="none" extrusionOk="0">
                  <a:moveTo>
                    <a:pt x="1" y="0"/>
                  </a:moveTo>
                  <a:lnTo>
                    <a:pt x="709" y="525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6"/>
            <p:cNvSpPr/>
            <p:nvPr/>
          </p:nvSpPr>
          <p:spPr>
            <a:xfrm>
              <a:off x="2880035" y="2708355"/>
              <a:ext cx="75697" cy="42664"/>
            </a:xfrm>
            <a:custGeom>
              <a:avLst/>
              <a:gdLst/>
              <a:ahLst/>
              <a:cxnLst/>
              <a:rect l="l" t="t" r="r" b="b"/>
              <a:pathLst>
                <a:path w="731" h="412" fill="none" extrusionOk="0">
                  <a:moveTo>
                    <a:pt x="0" y="0"/>
                  </a:moveTo>
                  <a:lnTo>
                    <a:pt x="731" y="4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6"/>
            <p:cNvSpPr/>
            <p:nvPr/>
          </p:nvSpPr>
          <p:spPr>
            <a:xfrm>
              <a:off x="2901263" y="2675218"/>
              <a:ext cx="75800" cy="40282"/>
            </a:xfrm>
            <a:custGeom>
              <a:avLst/>
              <a:gdLst/>
              <a:ahLst/>
              <a:cxnLst/>
              <a:rect l="l" t="t" r="r" b="b"/>
              <a:pathLst>
                <a:path w="732" h="389" fill="none" extrusionOk="0">
                  <a:moveTo>
                    <a:pt x="1" y="1"/>
                  </a:moveTo>
                  <a:lnTo>
                    <a:pt x="731" y="389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6"/>
            <p:cNvSpPr/>
            <p:nvPr/>
          </p:nvSpPr>
          <p:spPr>
            <a:xfrm>
              <a:off x="2922595" y="2644566"/>
              <a:ext cx="75697" cy="35519"/>
            </a:xfrm>
            <a:custGeom>
              <a:avLst/>
              <a:gdLst/>
              <a:ahLst/>
              <a:cxnLst/>
              <a:rect l="l" t="t" r="r" b="b"/>
              <a:pathLst>
                <a:path w="731" h="343" fill="none" extrusionOk="0">
                  <a:moveTo>
                    <a:pt x="0" y="0"/>
                  </a:moveTo>
                  <a:lnTo>
                    <a:pt x="731" y="34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6"/>
            <p:cNvSpPr/>
            <p:nvPr/>
          </p:nvSpPr>
          <p:spPr>
            <a:xfrm>
              <a:off x="2941442" y="2616193"/>
              <a:ext cx="75800" cy="30755"/>
            </a:xfrm>
            <a:custGeom>
              <a:avLst/>
              <a:gdLst/>
              <a:ahLst/>
              <a:cxnLst/>
              <a:rect l="l" t="t" r="r" b="b"/>
              <a:pathLst>
                <a:path w="732" h="297" fill="none" extrusionOk="0">
                  <a:moveTo>
                    <a:pt x="1" y="0"/>
                  </a:moveTo>
                  <a:lnTo>
                    <a:pt x="731" y="29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6"/>
            <p:cNvSpPr/>
            <p:nvPr/>
          </p:nvSpPr>
          <p:spPr>
            <a:xfrm>
              <a:off x="2842238" y="2228488"/>
              <a:ext cx="706746" cy="791970"/>
            </a:xfrm>
            <a:custGeom>
              <a:avLst/>
              <a:gdLst/>
              <a:ahLst/>
              <a:cxnLst/>
              <a:rect l="l" t="t" r="r" b="b"/>
              <a:pathLst>
                <a:path w="6825" h="7648" fill="none" extrusionOk="0">
                  <a:moveTo>
                    <a:pt x="1872" y="1"/>
                  </a:moveTo>
                  <a:cubicBezTo>
                    <a:pt x="1872" y="1"/>
                    <a:pt x="3789" y="297"/>
                    <a:pt x="5296" y="3014"/>
                  </a:cubicBezTo>
                  <a:cubicBezTo>
                    <a:pt x="6825" y="5707"/>
                    <a:pt x="5501" y="7328"/>
                    <a:pt x="4314" y="7442"/>
                  </a:cubicBezTo>
                  <a:cubicBezTo>
                    <a:pt x="2100" y="7647"/>
                    <a:pt x="0" y="5136"/>
                    <a:pt x="0" y="5136"/>
                  </a:cubicBezTo>
                  <a:lnTo>
                    <a:pt x="1119" y="3539"/>
                  </a:lnTo>
                  <a:lnTo>
                    <a:pt x="3903" y="452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6"/>
            <p:cNvSpPr/>
            <p:nvPr/>
          </p:nvSpPr>
          <p:spPr>
            <a:xfrm>
              <a:off x="3137676" y="2507461"/>
              <a:ext cx="61510" cy="172622"/>
            </a:xfrm>
            <a:custGeom>
              <a:avLst/>
              <a:gdLst/>
              <a:ahLst/>
              <a:cxnLst/>
              <a:rect l="l" t="t" r="r" b="b"/>
              <a:pathLst>
                <a:path w="594" h="1667" fill="none" extrusionOk="0">
                  <a:moveTo>
                    <a:pt x="0" y="0"/>
                  </a:moveTo>
                  <a:cubicBezTo>
                    <a:pt x="0" y="0"/>
                    <a:pt x="502" y="1187"/>
                    <a:pt x="594" y="1666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6"/>
            <p:cNvSpPr/>
            <p:nvPr/>
          </p:nvSpPr>
          <p:spPr>
            <a:xfrm>
              <a:off x="2970126" y="2784882"/>
              <a:ext cx="67930" cy="72590"/>
            </a:xfrm>
            <a:custGeom>
              <a:avLst/>
              <a:gdLst/>
              <a:ahLst/>
              <a:cxnLst/>
              <a:rect l="l" t="t" r="r" b="b"/>
              <a:pathLst>
                <a:path w="656" h="701" extrusionOk="0">
                  <a:moveTo>
                    <a:pt x="157" y="0"/>
                  </a:moveTo>
                  <a:cubicBezTo>
                    <a:pt x="76" y="0"/>
                    <a:pt x="1" y="70"/>
                    <a:pt x="66" y="151"/>
                  </a:cubicBezTo>
                  <a:cubicBezTo>
                    <a:pt x="180" y="334"/>
                    <a:pt x="294" y="494"/>
                    <a:pt x="409" y="654"/>
                  </a:cubicBezTo>
                  <a:cubicBezTo>
                    <a:pt x="435" y="687"/>
                    <a:pt x="470" y="701"/>
                    <a:pt x="503" y="701"/>
                  </a:cubicBezTo>
                  <a:cubicBezTo>
                    <a:pt x="583" y="701"/>
                    <a:pt x="656" y="620"/>
                    <a:pt x="591" y="540"/>
                  </a:cubicBezTo>
                  <a:cubicBezTo>
                    <a:pt x="477" y="380"/>
                    <a:pt x="363" y="220"/>
                    <a:pt x="249" y="37"/>
                  </a:cubicBezTo>
                  <a:cubicBezTo>
                    <a:pt x="223" y="11"/>
                    <a:pt x="18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6"/>
            <p:cNvSpPr/>
            <p:nvPr/>
          </p:nvSpPr>
          <p:spPr>
            <a:xfrm>
              <a:off x="3026563" y="2701210"/>
              <a:ext cx="59128" cy="23921"/>
            </a:xfrm>
            <a:custGeom>
              <a:avLst/>
              <a:gdLst/>
              <a:ahLst/>
              <a:cxnLst/>
              <a:rect l="l" t="t" r="r" b="b"/>
              <a:pathLst>
                <a:path w="571" h="231" extrusionOk="0">
                  <a:moveTo>
                    <a:pt x="137" y="1"/>
                  </a:moveTo>
                  <a:cubicBezTo>
                    <a:pt x="1" y="1"/>
                    <a:pt x="1" y="206"/>
                    <a:pt x="137" y="229"/>
                  </a:cubicBezTo>
                  <a:lnTo>
                    <a:pt x="434" y="229"/>
                  </a:lnTo>
                  <a:cubicBezTo>
                    <a:pt x="441" y="230"/>
                    <a:pt x="447" y="231"/>
                    <a:pt x="453" y="231"/>
                  </a:cubicBezTo>
                  <a:cubicBezTo>
                    <a:pt x="571" y="231"/>
                    <a:pt x="565" y="24"/>
                    <a:pt x="434" y="24"/>
                  </a:cubicBezTo>
                  <a:cubicBezTo>
                    <a:pt x="343" y="24"/>
                    <a:pt x="252" y="24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6"/>
            <p:cNvSpPr/>
            <p:nvPr/>
          </p:nvSpPr>
          <p:spPr>
            <a:xfrm>
              <a:off x="3080721" y="2787160"/>
              <a:ext cx="67723" cy="37797"/>
            </a:xfrm>
            <a:custGeom>
              <a:avLst/>
              <a:gdLst/>
              <a:ahLst/>
              <a:cxnLst/>
              <a:rect l="l" t="t" r="r" b="b"/>
              <a:pathLst>
                <a:path w="654" h="365" extrusionOk="0">
                  <a:moveTo>
                    <a:pt x="156" y="0"/>
                  </a:moveTo>
                  <a:cubicBezTo>
                    <a:pt x="65" y="0"/>
                    <a:pt x="1" y="140"/>
                    <a:pt x="117" y="198"/>
                  </a:cubicBezTo>
                  <a:cubicBezTo>
                    <a:pt x="231" y="244"/>
                    <a:pt x="368" y="312"/>
                    <a:pt x="482" y="358"/>
                  </a:cubicBezTo>
                  <a:cubicBezTo>
                    <a:pt x="495" y="362"/>
                    <a:pt x="508" y="364"/>
                    <a:pt x="520" y="364"/>
                  </a:cubicBezTo>
                  <a:cubicBezTo>
                    <a:pt x="626" y="364"/>
                    <a:pt x="653" y="193"/>
                    <a:pt x="550" y="152"/>
                  </a:cubicBezTo>
                  <a:cubicBezTo>
                    <a:pt x="436" y="107"/>
                    <a:pt x="322" y="61"/>
                    <a:pt x="208" y="15"/>
                  </a:cubicBezTo>
                  <a:cubicBezTo>
                    <a:pt x="190" y="5"/>
                    <a:pt x="173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6"/>
            <p:cNvSpPr/>
            <p:nvPr/>
          </p:nvSpPr>
          <p:spPr>
            <a:xfrm>
              <a:off x="3116240" y="2897237"/>
              <a:ext cx="68862" cy="52501"/>
            </a:xfrm>
            <a:custGeom>
              <a:avLst/>
              <a:gdLst/>
              <a:ahLst/>
              <a:cxnLst/>
              <a:rect l="l" t="t" r="r" b="b"/>
              <a:pathLst>
                <a:path w="665" h="507" extrusionOk="0">
                  <a:moveTo>
                    <a:pt x="123" y="0"/>
                  </a:moveTo>
                  <a:cubicBezTo>
                    <a:pt x="43" y="0"/>
                    <a:pt x="1" y="134"/>
                    <a:pt x="93" y="208"/>
                  </a:cubicBezTo>
                  <a:cubicBezTo>
                    <a:pt x="207" y="299"/>
                    <a:pt x="344" y="390"/>
                    <a:pt x="481" y="482"/>
                  </a:cubicBezTo>
                  <a:cubicBezTo>
                    <a:pt x="499" y="499"/>
                    <a:pt x="517" y="507"/>
                    <a:pt x="534" y="507"/>
                  </a:cubicBezTo>
                  <a:cubicBezTo>
                    <a:pt x="608" y="507"/>
                    <a:pt x="665" y="373"/>
                    <a:pt x="573" y="299"/>
                  </a:cubicBezTo>
                  <a:cubicBezTo>
                    <a:pt x="458" y="208"/>
                    <a:pt x="321" y="116"/>
                    <a:pt x="184" y="25"/>
                  </a:cubicBezTo>
                  <a:cubicBezTo>
                    <a:pt x="163" y="8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6"/>
            <p:cNvSpPr/>
            <p:nvPr/>
          </p:nvSpPr>
          <p:spPr>
            <a:xfrm>
              <a:off x="3203846" y="2731966"/>
              <a:ext cx="71037" cy="26095"/>
            </a:xfrm>
            <a:custGeom>
              <a:avLst/>
              <a:gdLst/>
              <a:ahLst/>
              <a:cxnLst/>
              <a:rect l="l" t="t" r="r" b="b"/>
              <a:pathLst>
                <a:path w="686" h="252" extrusionOk="0">
                  <a:moveTo>
                    <a:pt x="548" y="1"/>
                  </a:moveTo>
                  <a:cubicBezTo>
                    <a:pt x="411" y="23"/>
                    <a:pt x="274" y="23"/>
                    <a:pt x="137" y="23"/>
                  </a:cubicBezTo>
                  <a:cubicBezTo>
                    <a:pt x="0" y="46"/>
                    <a:pt x="0" y="252"/>
                    <a:pt x="137" y="252"/>
                  </a:cubicBezTo>
                  <a:cubicBezTo>
                    <a:pt x="274" y="229"/>
                    <a:pt x="411" y="229"/>
                    <a:pt x="548" y="229"/>
                  </a:cubicBezTo>
                  <a:cubicBezTo>
                    <a:pt x="685" y="206"/>
                    <a:pt x="685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6"/>
            <p:cNvSpPr/>
            <p:nvPr/>
          </p:nvSpPr>
          <p:spPr>
            <a:xfrm>
              <a:off x="3230977" y="2837694"/>
              <a:ext cx="71658" cy="36347"/>
            </a:xfrm>
            <a:custGeom>
              <a:avLst/>
              <a:gdLst/>
              <a:ahLst/>
              <a:cxnLst/>
              <a:rect l="l" t="t" r="r" b="b"/>
              <a:pathLst>
                <a:path w="692" h="351" extrusionOk="0">
                  <a:moveTo>
                    <a:pt x="134" y="0"/>
                  </a:moveTo>
                  <a:cubicBezTo>
                    <a:pt x="28" y="0"/>
                    <a:pt x="1" y="171"/>
                    <a:pt x="104" y="212"/>
                  </a:cubicBezTo>
                  <a:lnTo>
                    <a:pt x="514" y="349"/>
                  </a:lnTo>
                  <a:cubicBezTo>
                    <a:pt x="522" y="350"/>
                    <a:pt x="529" y="351"/>
                    <a:pt x="535" y="351"/>
                  </a:cubicBezTo>
                  <a:cubicBezTo>
                    <a:pt x="656" y="351"/>
                    <a:pt x="691" y="165"/>
                    <a:pt x="583" y="144"/>
                  </a:cubicBezTo>
                  <a:cubicBezTo>
                    <a:pt x="446" y="98"/>
                    <a:pt x="309" y="52"/>
                    <a:pt x="172" y="7"/>
                  </a:cubicBezTo>
                  <a:cubicBezTo>
                    <a:pt x="159" y="2"/>
                    <a:pt x="146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6"/>
            <p:cNvSpPr/>
            <p:nvPr/>
          </p:nvSpPr>
          <p:spPr>
            <a:xfrm>
              <a:off x="3283686" y="2924990"/>
              <a:ext cx="67620" cy="35519"/>
            </a:xfrm>
            <a:custGeom>
              <a:avLst/>
              <a:gdLst/>
              <a:ahLst/>
              <a:cxnLst/>
              <a:rect l="l" t="t" r="r" b="b"/>
              <a:pathLst>
                <a:path w="653" h="343" extrusionOk="0">
                  <a:moveTo>
                    <a:pt x="460" y="1"/>
                  </a:moveTo>
                  <a:cubicBezTo>
                    <a:pt x="446" y="1"/>
                    <a:pt x="431" y="3"/>
                    <a:pt x="416" y="8"/>
                  </a:cubicBezTo>
                  <a:cubicBezTo>
                    <a:pt x="325" y="54"/>
                    <a:pt x="211" y="100"/>
                    <a:pt x="97" y="145"/>
                  </a:cubicBezTo>
                  <a:cubicBezTo>
                    <a:pt x="0" y="203"/>
                    <a:pt x="67" y="343"/>
                    <a:pt x="159" y="343"/>
                  </a:cubicBezTo>
                  <a:cubicBezTo>
                    <a:pt x="176" y="343"/>
                    <a:pt x="193" y="338"/>
                    <a:pt x="211" y="328"/>
                  </a:cubicBezTo>
                  <a:cubicBezTo>
                    <a:pt x="325" y="282"/>
                    <a:pt x="416" y="236"/>
                    <a:pt x="530" y="191"/>
                  </a:cubicBezTo>
                  <a:cubicBezTo>
                    <a:pt x="652" y="150"/>
                    <a:pt x="575" y="1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6"/>
            <p:cNvSpPr/>
            <p:nvPr/>
          </p:nvSpPr>
          <p:spPr>
            <a:xfrm>
              <a:off x="3378438" y="2806938"/>
              <a:ext cx="47841" cy="51880"/>
            </a:xfrm>
            <a:custGeom>
              <a:avLst/>
              <a:gdLst/>
              <a:ahLst/>
              <a:cxnLst/>
              <a:rect l="l" t="t" r="r" b="b"/>
              <a:pathLst>
                <a:path w="462" h="501" extrusionOk="0">
                  <a:moveTo>
                    <a:pt x="320" y="1"/>
                  </a:moveTo>
                  <a:cubicBezTo>
                    <a:pt x="287" y="1"/>
                    <a:pt x="253" y="16"/>
                    <a:pt x="232" y="53"/>
                  </a:cubicBezTo>
                  <a:cubicBezTo>
                    <a:pt x="186" y="167"/>
                    <a:pt x="118" y="258"/>
                    <a:pt x="49" y="349"/>
                  </a:cubicBezTo>
                  <a:cubicBezTo>
                    <a:pt x="0" y="431"/>
                    <a:pt x="79" y="501"/>
                    <a:pt x="154" y="501"/>
                  </a:cubicBezTo>
                  <a:cubicBezTo>
                    <a:pt x="183" y="501"/>
                    <a:pt x="212" y="490"/>
                    <a:pt x="232" y="463"/>
                  </a:cubicBezTo>
                  <a:cubicBezTo>
                    <a:pt x="300" y="349"/>
                    <a:pt x="369" y="258"/>
                    <a:pt x="414" y="167"/>
                  </a:cubicBezTo>
                  <a:cubicBezTo>
                    <a:pt x="461" y="73"/>
                    <a:pt x="391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6"/>
            <p:cNvSpPr/>
            <p:nvPr/>
          </p:nvSpPr>
          <p:spPr>
            <a:xfrm>
              <a:off x="3309678" y="2743771"/>
              <a:ext cx="58093" cy="46599"/>
            </a:xfrm>
            <a:custGeom>
              <a:avLst/>
              <a:gdLst/>
              <a:ahLst/>
              <a:cxnLst/>
              <a:rect l="l" t="t" r="r" b="b"/>
              <a:pathLst>
                <a:path w="561" h="450" extrusionOk="0">
                  <a:moveTo>
                    <a:pt x="428" y="1"/>
                  </a:moveTo>
                  <a:cubicBezTo>
                    <a:pt x="410" y="1"/>
                    <a:pt x="391" y="7"/>
                    <a:pt x="371" y="24"/>
                  </a:cubicBezTo>
                  <a:cubicBezTo>
                    <a:pt x="279" y="92"/>
                    <a:pt x="188" y="160"/>
                    <a:pt x="97" y="229"/>
                  </a:cubicBezTo>
                  <a:cubicBezTo>
                    <a:pt x="0" y="306"/>
                    <a:pt x="67" y="449"/>
                    <a:pt x="146" y="449"/>
                  </a:cubicBezTo>
                  <a:cubicBezTo>
                    <a:pt x="160" y="449"/>
                    <a:pt x="174" y="445"/>
                    <a:pt x="188" y="434"/>
                  </a:cubicBezTo>
                  <a:cubicBezTo>
                    <a:pt x="279" y="343"/>
                    <a:pt x="371" y="275"/>
                    <a:pt x="485" y="206"/>
                  </a:cubicBezTo>
                  <a:cubicBezTo>
                    <a:pt x="560" y="150"/>
                    <a:pt x="511" y="1"/>
                    <a:pt x="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6"/>
            <p:cNvSpPr/>
            <p:nvPr/>
          </p:nvSpPr>
          <p:spPr>
            <a:xfrm>
              <a:off x="3285239" y="2626548"/>
              <a:ext cx="32205" cy="66481"/>
            </a:xfrm>
            <a:custGeom>
              <a:avLst/>
              <a:gdLst/>
              <a:ahLst/>
              <a:cxnLst/>
              <a:rect l="l" t="t" r="r" b="b"/>
              <a:pathLst>
                <a:path w="311" h="642" extrusionOk="0">
                  <a:moveTo>
                    <a:pt x="124" y="0"/>
                  </a:moveTo>
                  <a:cubicBezTo>
                    <a:pt x="64" y="0"/>
                    <a:pt x="0" y="49"/>
                    <a:pt x="13" y="128"/>
                  </a:cubicBezTo>
                  <a:cubicBezTo>
                    <a:pt x="59" y="265"/>
                    <a:pt x="82" y="402"/>
                    <a:pt x="82" y="539"/>
                  </a:cubicBezTo>
                  <a:cubicBezTo>
                    <a:pt x="93" y="608"/>
                    <a:pt x="150" y="642"/>
                    <a:pt x="204" y="642"/>
                  </a:cubicBezTo>
                  <a:cubicBezTo>
                    <a:pt x="259" y="642"/>
                    <a:pt x="310" y="608"/>
                    <a:pt x="310" y="539"/>
                  </a:cubicBezTo>
                  <a:cubicBezTo>
                    <a:pt x="287" y="379"/>
                    <a:pt x="264" y="242"/>
                    <a:pt x="219" y="83"/>
                  </a:cubicBezTo>
                  <a:cubicBezTo>
                    <a:pt x="209" y="25"/>
                    <a:pt x="168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6"/>
            <p:cNvSpPr/>
            <p:nvPr/>
          </p:nvSpPr>
          <p:spPr>
            <a:xfrm>
              <a:off x="3390036" y="2648605"/>
              <a:ext cx="37590" cy="62856"/>
            </a:xfrm>
            <a:custGeom>
              <a:avLst/>
              <a:gdLst/>
              <a:ahLst/>
              <a:cxnLst/>
              <a:rect l="l" t="t" r="r" b="b"/>
              <a:pathLst>
                <a:path w="363" h="607" extrusionOk="0">
                  <a:moveTo>
                    <a:pt x="135" y="0"/>
                  </a:moveTo>
                  <a:cubicBezTo>
                    <a:pt x="68" y="0"/>
                    <a:pt x="0" y="59"/>
                    <a:pt x="28" y="144"/>
                  </a:cubicBezTo>
                  <a:cubicBezTo>
                    <a:pt x="74" y="258"/>
                    <a:pt x="97" y="395"/>
                    <a:pt x="143" y="532"/>
                  </a:cubicBezTo>
                  <a:cubicBezTo>
                    <a:pt x="151" y="584"/>
                    <a:pt x="187" y="606"/>
                    <a:pt x="226" y="606"/>
                  </a:cubicBezTo>
                  <a:cubicBezTo>
                    <a:pt x="289" y="606"/>
                    <a:pt x="362" y="548"/>
                    <a:pt x="348" y="463"/>
                  </a:cubicBezTo>
                  <a:cubicBezTo>
                    <a:pt x="302" y="349"/>
                    <a:pt x="280" y="212"/>
                    <a:pt x="234" y="75"/>
                  </a:cubicBezTo>
                  <a:cubicBezTo>
                    <a:pt x="216" y="23"/>
                    <a:pt x="176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6"/>
            <p:cNvSpPr/>
            <p:nvPr/>
          </p:nvSpPr>
          <p:spPr>
            <a:xfrm>
              <a:off x="3200015" y="2536146"/>
              <a:ext cx="35208" cy="76008"/>
            </a:xfrm>
            <a:custGeom>
              <a:avLst/>
              <a:gdLst/>
              <a:ahLst/>
              <a:cxnLst/>
              <a:rect l="l" t="t" r="r" b="b"/>
              <a:pathLst>
                <a:path w="340" h="734" extrusionOk="0">
                  <a:moveTo>
                    <a:pt x="208" y="1"/>
                  </a:moveTo>
                  <a:cubicBezTo>
                    <a:pt x="166" y="1"/>
                    <a:pt x="124" y="21"/>
                    <a:pt x="106" y="66"/>
                  </a:cubicBezTo>
                  <a:cubicBezTo>
                    <a:pt x="83" y="248"/>
                    <a:pt x="60" y="431"/>
                    <a:pt x="15" y="591"/>
                  </a:cubicBezTo>
                  <a:cubicBezTo>
                    <a:pt x="0" y="675"/>
                    <a:pt x="74" y="734"/>
                    <a:pt x="137" y="734"/>
                  </a:cubicBezTo>
                  <a:cubicBezTo>
                    <a:pt x="176" y="734"/>
                    <a:pt x="211" y="711"/>
                    <a:pt x="220" y="659"/>
                  </a:cubicBezTo>
                  <a:cubicBezTo>
                    <a:pt x="266" y="476"/>
                    <a:pt x="288" y="317"/>
                    <a:pt x="311" y="134"/>
                  </a:cubicBezTo>
                  <a:cubicBezTo>
                    <a:pt x="339" y="50"/>
                    <a:pt x="27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6"/>
            <p:cNvSpPr/>
            <p:nvPr/>
          </p:nvSpPr>
          <p:spPr>
            <a:xfrm>
              <a:off x="3302326" y="2500938"/>
              <a:ext cx="48980" cy="74558"/>
            </a:xfrm>
            <a:custGeom>
              <a:avLst/>
              <a:gdLst/>
              <a:ahLst/>
              <a:cxnLst/>
              <a:rect l="l" t="t" r="r" b="b"/>
              <a:pathLst>
                <a:path w="473" h="720" extrusionOk="0">
                  <a:moveTo>
                    <a:pt x="138" y="1"/>
                  </a:moveTo>
                  <a:cubicBezTo>
                    <a:pt x="73" y="1"/>
                    <a:pt x="0" y="78"/>
                    <a:pt x="31" y="154"/>
                  </a:cubicBezTo>
                  <a:cubicBezTo>
                    <a:pt x="99" y="337"/>
                    <a:pt x="191" y="497"/>
                    <a:pt x="259" y="657"/>
                  </a:cubicBezTo>
                  <a:cubicBezTo>
                    <a:pt x="274" y="701"/>
                    <a:pt x="303" y="719"/>
                    <a:pt x="335" y="719"/>
                  </a:cubicBezTo>
                  <a:cubicBezTo>
                    <a:pt x="400" y="719"/>
                    <a:pt x="473" y="642"/>
                    <a:pt x="442" y="565"/>
                  </a:cubicBezTo>
                  <a:cubicBezTo>
                    <a:pt x="373" y="383"/>
                    <a:pt x="282" y="223"/>
                    <a:pt x="214" y="63"/>
                  </a:cubicBezTo>
                  <a:cubicBezTo>
                    <a:pt x="199" y="19"/>
                    <a:pt x="169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6"/>
            <p:cNvSpPr/>
            <p:nvPr/>
          </p:nvSpPr>
          <p:spPr>
            <a:xfrm>
              <a:off x="3224143" y="2433938"/>
              <a:ext cx="48463" cy="65859"/>
            </a:xfrm>
            <a:custGeom>
              <a:avLst/>
              <a:gdLst/>
              <a:ahLst/>
              <a:cxnLst/>
              <a:rect l="l" t="t" r="r" b="b"/>
              <a:pathLst>
                <a:path w="468" h="636" extrusionOk="0">
                  <a:moveTo>
                    <a:pt x="149" y="1"/>
                  </a:moveTo>
                  <a:cubicBezTo>
                    <a:pt x="82" y="1"/>
                    <a:pt x="0" y="82"/>
                    <a:pt x="33" y="162"/>
                  </a:cubicBezTo>
                  <a:lnTo>
                    <a:pt x="238" y="573"/>
                  </a:lnTo>
                  <a:cubicBezTo>
                    <a:pt x="260" y="617"/>
                    <a:pt x="293" y="635"/>
                    <a:pt x="327" y="635"/>
                  </a:cubicBezTo>
                  <a:cubicBezTo>
                    <a:pt x="398" y="635"/>
                    <a:pt x="467" y="552"/>
                    <a:pt x="421" y="459"/>
                  </a:cubicBezTo>
                  <a:cubicBezTo>
                    <a:pt x="352" y="322"/>
                    <a:pt x="284" y="185"/>
                    <a:pt x="215" y="48"/>
                  </a:cubicBezTo>
                  <a:cubicBezTo>
                    <a:pt x="202" y="15"/>
                    <a:pt x="177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6"/>
            <p:cNvSpPr/>
            <p:nvPr/>
          </p:nvSpPr>
          <p:spPr>
            <a:xfrm>
              <a:off x="3138608" y="2394899"/>
              <a:ext cx="31273" cy="57886"/>
            </a:xfrm>
            <a:custGeom>
              <a:avLst/>
              <a:gdLst/>
              <a:ahLst/>
              <a:cxnLst/>
              <a:rect l="l" t="t" r="r" b="b"/>
              <a:pathLst>
                <a:path w="302" h="559" extrusionOk="0">
                  <a:moveTo>
                    <a:pt x="177" y="0"/>
                  </a:moveTo>
                  <a:cubicBezTo>
                    <a:pt x="134" y="0"/>
                    <a:pt x="92" y="25"/>
                    <a:pt x="83" y="83"/>
                  </a:cubicBezTo>
                  <a:cubicBezTo>
                    <a:pt x="60" y="197"/>
                    <a:pt x="37" y="311"/>
                    <a:pt x="14" y="425"/>
                  </a:cubicBezTo>
                  <a:cubicBezTo>
                    <a:pt x="0" y="509"/>
                    <a:pt x="71" y="558"/>
                    <a:pt x="134" y="558"/>
                  </a:cubicBezTo>
                  <a:cubicBezTo>
                    <a:pt x="174" y="558"/>
                    <a:pt x="211" y="538"/>
                    <a:pt x="220" y="494"/>
                  </a:cubicBezTo>
                  <a:cubicBezTo>
                    <a:pt x="242" y="357"/>
                    <a:pt x="265" y="243"/>
                    <a:pt x="288" y="128"/>
                  </a:cubicBezTo>
                  <a:cubicBezTo>
                    <a:pt x="301" y="49"/>
                    <a:pt x="237" y="0"/>
                    <a:pt x="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6"/>
            <p:cNvSpPr/>
            <p:nvPr/>
          </p:nvSpPr>
          <p:spPr>
            <a:xfrm>
              <a:off x="2901263" y="2181785"/>
              <a:ext cx="231750" cy="168376"/>
            </a:xfrm>
            <a:custGeom>
              <a:avLst/>
              <a:gdLst/>
              <a:ahLst/>
              <a:cxnLst/>
              <a:rect l="l" t="t" r="r" b="b"/>
              <a:pathLst>
                <a:path w="2238" h="1626" extrusionOk="0">
                  <a:moveTo>
                    <a:pt x="1199" y="1"/>
                  </a:moveTo>
                  <a:cubicBezTo>
                    <a:pt x="1165" y="1"/>
                    <a:pt x="1131" y="7"/>
                    <a:pt x="1096" y="18"/>
                  </a:cubicBezTo>
                  <a:cubicBezTo>
                    <a:pt x="914" y="41"/>
                    <a:pt x="708" y="109"/>
                    <a:pt x="526" y="269"/>
                  </a:cubicBezTo>
                  <a:cubicBezTo>
                    <a:pt x="138" y="566"/>
                    <a:pt x="1" y="1000"/>
                    <a:pt x="229" y="1251"/>
                  </a:cubicBezTo>
                  <a:cubicBezTo>
                    <a:pt x="320" y="1353"/>
                    <a:pt x="417" y="1399"/>
                    <a:pt x="531" y="1399"/>
                  </a:cubicBezTo>
                  <a:cubicBezTo>
                    <a:pt x="646" y="1399"/>
                    <a:pt x="777" y="1353"/>
                    <a:pt x="937" y="1273"/>
                  </a:cubicBezTo>
                  <a:cubicBezTo>
                    <a:pt x="1175" y="1540"/>
                    <a:pt x="1396" y="1625"/>
                    <a:pt x="1589" y="1625"/>
                  </a:cubicBezTo>
                  <a:cubicBezTo>
                    <a:pt x="1711" y="1625"/>
                    <a:pt x="1821" y="1591"/>
                    <a:pt x="1918" y="1547"/>
                  </a:cubicBezTo>
                  <a:cubicBezTo>
                    <a:pt x="2192" y="1365"/>
                    <a:pt x="2238" y="863"/>
                    <a:pt x="1987" y="452"/>
                  </a:cubicBezTo>
                  <a:cubicBezTo>
                    <a:pt x="1850" y="269"/>
                    <a:pt x="1667" y="155"/>
                    <a:pt x="1484" y="87"/>
                  </a:cubicBezTo>
                  <a:cubicBezTo>
                    <a:pt x="1439" y="41"/>
                    <a:pt x="1370" y="18"/>
                    <a:pt x="1302" y="18"/>
                  </a:cubicBezTo>
                  <a:cubicBezTo>
                    <a:pt x="1268" y="7"/>
                    <a:pt x="1233" y="1"/>
                    <a:pt x="1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6"/>
            <p:cNvSpPr/>
            <p:nvPr/>
          </p:nvSpPr>
          <p:spPr>
            <a:xfrm>
              <a:off x="2901263" y="2181268"/>
              <a:ext cx="231750" cy="177385"/>
            </a:xfrm>
            <a:custGeom>
              <a:avLst/>
              <a:gdLst/>
              <a:ahLst/>
              <a:cxnLst/>
              <a:rect l="l" t="t" r="r" b="b"/>
              <a:pathLst>
                <a:path w="2238" h="1713" fill="none" extrusionOk="0">
                  <a:moveTo>
                    <a:pt x="1987" y="457"/>
                  </a:moveTo>
                  <a:cubicBezTo>
                    <a:pt x="1850" y="274"/>
                    <a:pt x="1667" y="160"/>
                    <a:pt x="1484" y="92"/>
                  </a:cubicBezTo>
                  <a:cubicBezTo>
                    <a:pt x="1439" y="46"/>
                    <a:pt x="1370" y="23"/>
                    <a:pt x="1302" y="23"/>
                  </a:cubicBezTo>
                  <a:cubicBezTo>
                    <a:pt x="1233" y="0"/>
                    <a:pt x="1165" y="0"/>
                    <a:pt x="1096" y="23"/>
                  </a:cubicBezTo>
                  <a:cubicBezTo>
                    <a:pt x="914" y="46"/>
                    <a:pt x="708" y="114"/>
                    <a:pt x="526" y="274"/>
                  </a:cubicBezTo>
                  <a:cubicBezTo>
                    <a:pt x="138" y="571"/>
                    <a:pt x="1" y="1005"/>
                    <a:pt x="229" y="1256"/>
                  </a:cubicBezTo>
                  <a:cubicBezTo>
                    <a:pt x="412" y="1461"/>
                    <a:pt x="617" y="1438"/>
                    <a:pt x="937" y="1278"/>
                  </a:cubicBezTo>
                  <a:cubicBezTo>
                    <a:pt x="1325" y="1712"/>
                    <a:pt x="1667" y="1667"/>
                    <a:pt x="1918" y="1552"/>
                  </a:cubicBezTo>
                  <a:cubicBezTo>
                    <a:pt x="2192" y="1370"/>
                    <a:pt x="2238" y="868"/>
                    <a:pt x="1987" y="4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6"/>
            <p:cNvSpPr/>
            <p:nvPr/>
          </p:nvSpPr>
          <p:spPr>
            <a:xfrm>
              <a:off x="2832711" y="1880962"/>
              <a:ext cx="326294" cy="397331"/>
            </a:xfrm>
            <a:custGeom>
              <a:avLst/>
              <a:gdLst/>
              <a:ahLst/>
              <a:cxnLst/>
              <a:rect l="l" t="t" r="r" b="b"/>
              <a:pathLst>
                <a:path w="3151" h="3837" extrusionOk="0">
                  <a:moveTo>
                    <a:pt x="1475" y="1"/>
                  </a:moveTo>
                  <a:cubicBezTo>
                    <a:pt x="1463" y="1"/>
                    <a:pt x="1451" y="1"/>
                    <a:pt x="1439" y="1"/>
                  </a:cubicBezTo>
                  <a:lnTo>
                    <a:pt x="777" y="24"/>
                  </a:lnTo>
                  <a:cubicBezTo>
                    <a:pt x="343" y="47"/>
                    <a:pt x="1" y="458"/>
                    <a:pt x="1" y="960"/>
                  </a:cubicBezTo>
                  <a:lnTo>
                    <a:pt x="46" y="2010"/>
                  </a:lnTo>
                  <a:cubicBezTo>
                    <a:pt x="69" y="2512"/>
                    <a:pt x="435" y="2900"/>
                    <a:pt x="891" y="2900"/>
                  </a:cubicBezTo>
                  <a:lnTo>
                    <a:pt x="1256" y="2877"/>
                  </a:lnTo>
                  <a:lnTo>
                    <a:pt x="1279" y="3425"/>
                  </a:lnTo>
                  <a:cubicBezTo>
                    <a:pt x="1302" y="3653"/>
                    <a:pt x="1484" y="3836"/>
                    <a:pt x="1713" y="3836"/>
                  </a:cubicBezTo>
                  <a:lnTo>
                    <a:pt x="1987" y="3836"/>
                  </a:lnTo>
                  <a:cubicBezTo>
                    <a:pt x="2215" y="3813"/>
                    <a:pt x="2398" y="3631"/>
                    <a:pt x="2375" y="3402"/>
                  </a:cubicBezTo>
                  <a:lnTo>
                    <a:pt x="2352" y="2763"/>
                  </a:lnTo>
                  <a:lnTo>
                    <a:pt x="2352" y="2740"/>
                  </a:lnTo>
                  <a:lnTo>
                    <a:pt x="2329" y="2101"/>
                  </a:lnTo>
                  <a:cubicBezTo>
                    <a:pt x="2329" y="2101"/>
                    <a:pt x="2329" y="2079"/>
                    <a:pt x="2329" y="2079"/>
                  </a:cubicBezTo>
                  <a:cubicBezTo>
                    <a:pt x="2420" y="2124"/>
                    <a:pt x="2534" y="2147"/>
                    <a:pt x="2649" y="2147"/>
                  </a:cubicBezTo>
                  <a:cubicBezTo>
                    <a:pt x="2922" y="2147"/>
                    <a:pt x="3151" y="1896"/>
                    <a:pt x="3151" y="1599"/>
                  </a:cubicBezTo>
                  <a:cubicBezTo>
                    <a:pt x="3151" y="1325"/>
                    <a:pt x="2900" y="1097"/>
                    <a:pt x="2603" y="1097"/>
                  </a:cubicBezTo>
                  <a:cubicBezTo>
                    <a:pt x="2489" y="1097"/>
                    <a:pt x="2375" y="1143"/>
                    <a:pt x="2306" y="1211"/>
                  </a:cubicBezTo>
                  <a:lnTo>
                    <a:pt x="2283" y="892"/>
                  </a:lnTo>
                  <a:cubicBezTo>
                    <a:pt x="2261" y="403"/>
                    <a:pt x="1915" y="1"/>
                    <a:pt x="1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6"/>
            <p:cNvSpPr/>
            <p:nvPr/>
          </p:nvSpPr>
          <p:spPr>
            <a:xfrm>
              <a:off x="2832711" y="1878684"/>
              <a:ext cx="326294" cy="399609"/>
            </a:xfrm>
            <a:custGeom>
              <a:avLst/>
              <a:gdLst/>
              <a:ahLst/>
              <a:cxnLst/>
              <a:rect l="l" t="t" r="r" b="b"/>
              <a:pathLst>
                <a:path w="3151" h="3859" fill="none" extrusionOk="0">
                  <a:moveTo>
                    <a:pt x="2603" y="1119"/>
                  </a:moveTo>
                  <a:cubicBezTo>
                    <a:pt x="2489" y="1119"/>
                    <a:pt x="2375" y="1165"/>
                    <a:pt x="2306" y="1233"/>
                  </a:cubicBezTo>
                  <a:lnTo>
                    <a:pt x="2283" y="914"/>
                  </a:lnTo>
                  <a:cubicBezTo>
                    <a:pt x="2261" y="411"/>
                    <a:pt x="1895" y="1"/>
                    <a:pt x="1439" y="23"/>
                  </a:cubicBezTo>
                  <a:lnTo>
                    <a:pt x="777" y="46"/>
                  </a:lnTo>
                  <a:cubicBezTo>
                    <a:pt x="343" y="69"/>
                    <a:pt x="1" y="480"/>
                    <a:pt x="1" y="982"/>
                  </a:cubicBezTo>
                  <a:lnTo>
                    <a:pt x="46" y="2032"/>
                  </a:lnTo>
                  <a:cubicBezTo>
                    <a:pt x="69" y="2534"/>
                    <a:pt x="435" y="2922"/>
                    <a:pt x="891" y="2922"/>
                  </a:cubicBezTo>
                  <a:lnTo>
                    <a:pt x="1256" y="2899"/>
                  </a:lnTo>
                  <a:lnTo>
                    <a:pt x="1279" y="3447"/>
                  </a:lnTo>
                  <a:cubicBezTo>
                    <a:pt x="1302" y="3675"/>
                    <a:pt x="1484" y="3858"/>
                    <a:pt x="1713" y="3858"/>
                  </a:cubicBezTo>
                  <a:lnTo>
                    <a:pt x="1987" y="3858"/>
                  </a:lnTo>
                  <a:cubicBezTo>
                    <a:pt x="2215" y="3835"/>
                    <a:pt x="2398" y="3653"/>
                    <a:pt x="2375" y="3424"/>
                  </a:cubicBezTo>
                  <a:lnTo>
                    <a:pt x="2352" y="2785"/>
                  </a:lnTo>
                  <a:lnTo>
                    <a:pt x="2352" y="2762"/>
                  </a:lnTo>
                  <a:lnTo>
                    <a:pt x="2329" y="2123"/>
                  </a:lnTo>
                  <a:cubicBezTo>
                    <a:pt x="2329" y="2123"/>
                    <a:pt x="2329" y="2101"/>
                    <a:pt x="2329" y="2101"/>
                  </a:cubicBezTo>
                  <a:cubicBezTo>
                    <a:pt x="2420" y="2146"/>
                    <a:pt x="2534" y="2169"/>
                    <a:pt x="2649" y="2169"/>
                  </a:cubicBezTo>
                  <a:cubicBezTo>
                    <a:pt x="2922" y="2169"/>
                    <a:pt x="3151" y="1918"/>
                    <a:pt x="3151" y="1621"/>
                  </a:cubicBezTo>
                  <a:cubicBezTo>
                    <a:pt x="3151" y="1347"/>
                    <a:pt x="2900" y="1119"/>
                    <a:pt x="2603" y="111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6"/>
            <p:cNvSpPr/>
            <p:nvPr/>
          </p:nvSpPr>
          <p:spPr>
            <a:xfrm>
              <a:off x="3071505" y="2020552"/>
              <a:ext cx="37900" cy="37900"/>
            </a:xfrm>
            <a:custGeom>
              <a:avLst/>
              <a:gdLst/>
              <a:ahLst/>
              <a:cxnLst/>
              <a:rect l="l" t="t" r="r" b="b"/>
              <a:pathLst>
                <a:path w="366" h="366" fill="none" extrusionOk="0">
                  <a:moveTo>
                    <a:pt x="23" y="365"/>
                  </a:moveTo>
                  <a:cubicBezTo>
                    <a:pt x="23" y="365"/>
                    <a:pt x="0" y="0"/>
                    <a:pt x="365" y="2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6"/>
            <p:cNvSpPr/>
            <p:nvPr/>
          </p:nvSpPr>
          <p:spPr>
            <a:xfrm>
              <a:off x="2941442" y="1996839"/>
              <a:ext cx="30859" cy="30859"/>
            </a:xfrm>
            <a:custGeom>
              <a:avLst/>
              <a:gdLst/>
              <a:ahLst/>
              <a:cxnLst/>
              <a:rect l="l" t="t" r="r" b="b"/>
              <a:pathLst>
                <a:path w="298" h="298" extrusionOk="0">
                  <a:moveTo>
                    <a:pt x="138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298"/>
                    <a:pt x="161" y="298"/>
                  </a:cubicBezTo>
                  <a:cubicBezTo>
                    <a:pt x="252" y="298"/>
                    <a:pt x="298" y="229"/>
                    <a:pt x="298" y="138"/>
                  </a:cubicBezTo>
                  <a:cubicBezTo>
                    <a:pt x="298" y="69"/>
                    <a:pt x="22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6"/>
            <p:cNvSpPr/>
            <p:nvPr/>
          </p:nvSpPr>
          <p:spPr>
            <a:xfrm>
              <a:off x="2844516" y="1999220"/>
              <a:ext cx="26199" cy="28477"/>
            </a:xfrm>
            <a:custGeom>
              <a:avLst/>
              <a:gdLst/>
              <a:ahLst/>
              <a:cxnLst/>
              <a:rect l="l" t="t" r="r" b="b"/>
              <a:pathLst>
                <a:path w="253" h="275" extrusionOk="0">
                  <a:moveTo>
                    <a:pt x="115" y="1"/>
                  </a:moveTo>
                  <a:cubicBezTo>
                    <a:pt x="47" y="1"/>
                    <a:pt x="1" y="69"/>
                    <a:pt x="1" y="138"/>
                  </a:cubicBezTo>
                  <a:cubicBezTo>
                    <a:pt x="1" y="206"/>
                    <a:pt x="69" y="275"/>
                    <a:pt x="138" y="275"/>
                  </a:cubicBezTo>
                  <a:cubicBezTo>
                    <a:pt x="206" y="252"/>
                    <a:pt x="252" y="206"/>
                    <a:pt x="252" y="138"/>
                  </a:cubicBezTo>
                  <a:cubicBezTo>
                    <a:pt x="252" y="69"/>
                    <a:pt x="18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6"/>
            <p:cNvSpPr/>
            <p:nvPr/>
          </p:nvSpPr>
          <p:spPr>
            <a:xfrm>
              <a:off x="2949209" y="1972814"/>
              <a:ext cx="36658" cy="17604"/>
            </a:xfrm>
            <a:custGeom>
              <a:avLst/>
              <a:gdLst/>
              <a:ahLst/>
              <a:cxnLst/>
              <a:rect l="l" t="t" r="r" b="b"/>
              <a:pathLst>
                <a:path w="354" h="170" extrusionOk="0">
                  <a:moveTo>
                    <a:pt x="45" y="0"/>
                  </a:moveTo>
                  <a:cubicBezTo>
                    <a:pt x="12" y="0"/>
                    <a:pt x="1" y="53"/>
                    <a:pt x="40" y="73"/>
                  </a:cubicBezTo>
                  <a:cubicBezTo>
                    <a:pt x="131" y="96"/>
                    <a:pt x="200" y="119"/>
                    <a:pt x="268" y="164"/>
                  </a:cubicBezTo>
                  <a:cubicBezTo>
                    <a:pt x="275" y="168"/>
                    <a:pt x="281" y="169"/>
                    <a:pt x="287" y="169"/>
                  </a:cubicBezTo>
                  <a:cubicBezTo>
                    <a:pt x="325" y="169"/>
                    <a:pt x="353" y="116"/>
                    <a:pt x="314" y="96"/>
                  </a:cubicBezTo>
                  <a:cubicBezTo>
                    <a:pt x="223" y="50"/>
                    <a:pt x="154" y="27"/>
                    <a:pt x="63" y="5"/>
                  </a:cubicBezTo>
                  <a:cubicBezTo>
                    <a:pt x="56" y="1"/>
                    <a:pt x="5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6"/>
            <p:cNvSpPr/>
            <p:nvPr/>
          </p:nvSpPr>
          <p:spPr>
            <a:xfrm>
              <a:off x="2837474" y="1982652"/>
              <a:ext cx="37900" cy="9630"/>
            </a:xfrm>
            <a:custGeom>
              <a:avLst/>
              <a:gdLst/>
              <a:ahLst/>
              <a:cxnLst/>
              <a:rect l="l" t="t" r="r" b="b"/>
              <a:pathLst>
                <a:path w="366" h="93" extrusionOk="0">
                  <a:moveTo>
                    <a:pt x="320" y="1"/>
                  </a:moveTo>
                  <a:cubicBezTo>
                    <a:pt x="229" y="1"/>
                    <a:pt x="137" y="1"/>
                    <a:pt x="46" y="24"/>
                  </a:cubicBezTo>
                  <a:cubicBezTo>
                    <a:pt x="0" y="24"/>
                    <a:pt x="23" y="92"/>
                    <a:pt x="69" y="92"/>
                  </a:cubicBezTo>
                  <a:cubicBezTo>
                    <a:pt x="160" y="69"/>
                    <a:pt x="229" y="69"/>
                    <a:pt x="320" y="69"/>
                  </a:cubicBezTo>
                  <a:cubicBezTo>
                    <a:pt x="366" y="69"/>
                    <a:pt x="36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6"/>
            <p:cNvSpPr/>
            <p:nvPr/>
          </p:nvSpPr>
          <p:spPr>
            <a:xfrm>
              <a:off x="2880035" y="1994353"/>
              <a:ext cx="30859" cy="54676"/>
            </a:xfrm>
            <a:custGeom>
              <a:avLst/>
              <a:gdLst/>
              <a:ahLst/>
              <a:cxnLst/>
              <a:rect l="l" t="t" r="r" b="b"/>
              <a:pathLst>
                <a:path w="298" h="528" extrusionOk="0">
                  <a:moveTo>
                    <a:pt x="46" y="413"/>
                  </a:moveTo>
                  <a:cubicBezTo>
                    <a:pt x="52" y="413"/>
                    <a:pt x="56" y="414"/>
                    <a:pt x="60" y="417"/>
                  </a:cubicBezTo>
                  <a:lnTo>
                    <a:pt x="60" y="417"/>
                  </a:lnTo>
                  <a:cubicBezTo>
                    <a:pt x="55" y="416"/>
                    <a:pt x="51" y="414"/>
                    <a:pt x="46" y="413"/>
                  </a:cubicBezTo>
                  <a:close/>
                  <a:moveTo>
                    <a:pt x="221" y="0"/>
                  </a:moveTo>
                  <a:cubicBezTo>
                    <a:pt x="207" y="0"/>
                    <a:pt x="192" y="7"/>
                    <a:pt x="183" y="25"/>
                  </a:cubicBezTo>
                  <a:cubicBezTo>
                    <a:pt x="160" y="162"/>
                    <a:pt x="92" y="299"/>
                    <a:pt x="23" y="413"/>
                  </a:cubicBezTo>
                  <a:cubicBezTo>
                    <a:pt x="0" y="436"/>
                    <a:pt x="23" y="459"/>
                    <a:pt x="46" y="481"/>
                  </a:cubicBezTo>
                  <a:cubicBezTo>
                    <a:pt x="114" y="504"/>
                    <a:pt x="160" y="504"/>
                    <a:pt x="229" y="527"/>
                  </a:cubicBezTo>
                  <a:cubicBezTo>
                    <a:pt x="274" y="527"/>
                    <a:pt x="297" y="459"/>
                    <a:pt x="251" y="459"/>
                  </a:cubicBezTo>
                  <a:cubicBezTo>
                    <a:pt x="198" y="441"/>
                    <a:pt x="144" y="437"/>
                    <a:pt x="90" y="425"/>
                  </a:cubicBezTo>
                  <a:lnTo>
                    <a:pt x="90" y="425"/>
                  </a:lnTo>
                  <a:cubicBezTo>
                    <a:pt x="168" y="299"/>
                    <a:pt x="210" y="173"/>
                    <a:pt x="251" y="48"/>
                  </a:cubicBezTo>
                  <a:cubicBezTo>
                    <a:pt x="266" y="20"/>
                    <a:pt x="245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6"/>
            <p:cNvSpPr/>
            <p:nvPr/>
          </p:nvSpPr>
          <p:spPr>
            <a:xfrm>
              <a:off x="2809101" y="1800605"/>
              <a:ext cx="345244" cy="217667"/>
            </a:xfrm>
            <a:custGeom>
              <a:avLst/>
              <a:gdLst/>
              <a:ahLst/>
              <a:cxnLst/>
              <a:rect l="l" t="t" r="r" b="b"/>
              <a:pathLst>
                <a:path w="3334" h="2102" extrusionOk="0">
                  <a:moveTo>
                    <a:pt x="1761" y="1"/>
                  </a:moveTo>
                  <a:cubicBezTo>
                    <a:pt x="1422" y="1"/>
                    <a:pt x="1069" y="115"/>
                    <a:pt x="731" y="344"/>
                  </a:cubicBezTo>
                  <a:cubicBezTo>
                    <a:pt x="1" y="800"/>
                    <a:pt x="46" y="1508"/>
                    <a:pt x="92" y="1622"/>
                  </a:cubicBezTo>
                  <a:cubicBezTo>
                    <a:pt x="115" y="1668"/>
                    <a:pt x="160" y="1713"/>
                    <a:pt x="229" y="1736"/>
                  </a:cubicBezTo>
                  <a:cubicBezTo>
                    <a:pt x="297" y="1736"/>
                    <a:pt x="411" y="1736"/>
                    <a:pt x="617" y="1668"/>
                  </a:cubicBezTo>
                  <a:cubicBezTo>
                    <a:pt x="1187" y="1531"/>
                    <a:pt x="1553" y="1006"/>
                    <a:pt x="1553" y="1006"/>
                  </a:cubicBezTo>
                  <a:lnTo>
                    <a:pt x="1553" y="1006"/>
                  </a:lnTo>
                  <a:cubicBezTo>
                    <a:pt x="1553" y="1006"/>
                    <a:pt x="1507" y="1097"/>
                    <a:pt x="1712" y="1531"/>
                  </a:cubicBezTo>
                  <a:cubicBezTo>
                    <a:pt x="1872" y="1827"/>
                    <a:pt x="2260" y="2010"/>
                    <a:pt x="2443" y="2101"/>
                  </a:cubicBezTo>
                  <a:cubicBezTo>
                    <a:pt x="2511" y="2010"/>
                    <a:pt x="2648" y="1896"/>
                    <a:pt x="2831" y="1873"/>
                  </a:cubicBezTo>
                  <a:cubicBezTo>
                    <a:pt x="2945" y="1873"/>
                    <a:pt x="3105" y="1942"/>
                    <a:pt x="3196" y="2010"/>
                  </a:cubicBezTo>
                  <a:cubicBezTo>
                    <a:pt x="3333" y="1713"/>
                    <a:pt x="3287" y="914"/>
                    <a:pt x="2785" y="412"/>
                  </a:cubicBezTo>
                  <a:cubicBezTo>
                    <a:pt x="2487" y="138"/>
                    <a:pt x="2133" y="1"/>
                    <a:pt x="1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6"/>
            <p:cNvSpPr/>
            <p:nvPr/>
          </p:nvSpPr>
          <p:spPr>
            <a:xfrm>
              <a:off x="2877653" y="2090244"/>
              <a:ext cx="56850" cy="31480"/>
            </a:xfrm>
            <a:custGeom>
              <a:avLst/>
              <a:gdLst/>
              <a:ahLst/>
              <a:cxnLst/>
              <a:rect l="l" t="t" r="r" b="b"/>
              <a:pathLst>
                <a:path w="549" h="304" extrusionOk="0">
                  <a:moveTo>
                    <a:pt x="514" y="0"/>
                  </a:moveTo>
                  <a:cubicBezTo>
                    <a:pt x="497" y="0"/>
                    <a:pt x="480" y="12"/>
                    <a:pt x="480" y="35"/>
                  </a:cubicBezTo>
                  <a:cubicBezTo>
                    <a:pt x="468" y="160"/>
                    <a:pt x="377" y="223"/>
                    <a:pt x="283" y="223"/>
                  </a:cubicBezTo>
                  <a:cubicBezTo>
                    <a:pt x="189" y="223"/>
                    <a:pt x="92" y="160"/>
                    <a:pt x="69" y="35"/>
                  </a:cubicBezTo>
                  <a:cubicBezTo>
                    <a:pt x="69" y="17"/>
                    <a:pt x="59" y="10"/>
                    <a:pt x="47" y="10"/>
                  </a:cubicBezTo>
                  <a:cubicBezTo>
                    <a:pt x="27" y="10"/>
                    <a:pt x="1" y="29"/>
                    <a:pt x="1" y="58"/>
                  </a:cubicBezTo>
                  <a:cubicBezTo>
                    <a:pt x="23" y="223"/>
                    <a:pt x="146" y="303"/>
                    <a:pt x="270" y="303"/>
                  </a:cubicBezTo>
                  <a:cubicBezTo>
                    <a:pt x="403" y="303"/>
                    <a:pt x="537" y="212"/>
                    <a:pt x="548" y="35"/>
                  </a:cubicBezTo>
                  <a:cubicBezTo>
                    <a:pt x="548" y="12"/>
                    <a:pt x="53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6"/>
            <p:cNvSpPr/>
            <p:nvPr/>
          </p:nvSpPr>
          <p:spPr>
            <a:xfrm>
              <a:off x="2104730" y="3646654"/>
              <a:ext cx="165580" cy="219946"/>
            </a:xfrm>
            <a:custGeom>
              <a:avLst/>
              <a:gdLst/>
              <a:ahLst/>
              <a:cxnLst/>
              <a:rect l="l" t="t" r="r" b="b"/>
              <a:pathLst>
                <a:path w="1599" h="2124" extrusionOk="0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6"/>
            <p:cNvSpPr/>
            <p:nvPr/>
          </p:nvSpPr>
          <p:spPr>
            <a:xfrm>
              <a:off x="2104730" y="3646654"/>
              <a:ext cx="165580" cy="219946"/>
            </a:xfrm>
            <a:custGeom>
              <a:avLst/>
              <a:gdLst/>
              <a:ahLst/>
              <a:cxnLst/>
              <a:rect l="l" t="t" r="r" b="b"/>
              <a:pathLst>
                <a:path w="1599" h="2124" fill="none" extrusionOk="0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6"/>
            <p:cNvSpPr/>
            <p:nvPr/>
          </p:nvSpPr>
          <p:spPr>
            <a:xfrm>
              <a:off x="2128341" y="3646654"/>
              <a:ext cx="12012" cy="205759"/>
            </a:xfrm>
            <a:custGeom>
              <a:avLst/>
              <a:gdLst/>
              <a:ahLst/>
              <a:cxnLst/>
              <a:rect l="l" t="t" r="r" b="b"/>
              <a:pathLst>
                <a:path w="116" h="1987" fill="none" extrusionOk="0">
                  <a:moveTo>
                    <a:pt x="1" y="1"/>
                  </a:moveTo>
                  <a:lnTo>
                    <a:pt x="115" y="198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6"/>
            <p:cNvSpPr/>
            <p:nvPr/>
          </p:nvSpPr>
          <p:spPr>
            <a:xfrm>
              <a:off x="2166241" y="3646654"/>
              <a:ext cx="11909" cy="205759"/>
            </a:xfrm>
            <a:custGeom>
              <a:avLst/>
              <a:gdLst/>
              <a:ahLst/>
              <a:cxnLst/>
              <a:rect l="l" t="t" r="r" b="b"/>
              <a:pathLst>
                <a:path w="115" h="1987" fill="none" extrusionOk="0">
                  <a:moveTo>
                    <a:pt x="0" y="1"/>
                  </a:moveTo>
                  <a:lnTo>
                    <a:pt x="114" y="198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6"/>
            <p:cNvSpPr/>
            <p:nvPr/>
          </p:nvSpPr>
          <p:spPr>
            <a:xfrm>
              <a:off x="2199275" y="3644376"/>
              <a:ext cx="4867" cy="210419"/>
            </a:xfrm>
            <a:custGeom>
              <a:avLst/>
              <a:gdLst/>
              <a:ahLst/>
              <a:cxnLst/>
              <a:rect l="l" t="t" r="r" b="b"/>
              <a:pathLst>
                <a:path w="47" h="2032" fill="none" extrusionOk="0">
                  <a:moveTo>
                    <a:pt x="1" y="0"/>
                  </a:moveTo>
                  <a:lnTo>
                    <a:pt x="46" y="203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6"/>
            <p:cNvSpPr/>
            <p:nvPr/>
          </p:nvSpPr>
          <p:spPr>
            <a:xfrm>
              <a:off x="2230030" y="3646654"/>
              <a:ext cx="4867" cy="210522"/>
            </a:xfrm>
            <a:custGeom>
              <a:avLst/>
              <a:gdLst/>
              <a:ahLst/>
              <a:cxnLst/>
              <a:rect l="l" t="t" r="r" b="b"/>
              <a:pathLst>
                <a:path w="47" h="2033" fill="none" extrusionOk="0">
                  <a:moveTo>
                    <a:pt x="0" y="1"/>
                  </a:moveTo>
                  <a:lnTo>
                    <a:pt x="46" y="203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6"/>
            <p:cNvSpPr/>
            <p:nvPr/>
          </p:nvSpPr>
          <p:spPr>
            <a:xfrm>
              <a:off x="1823479" y="3805091"/>
              <a:ext cx="494049" cy="302580"/>
            </a:xfrm>
            <a:custGeom>
              <a:avLst/>
              <a:gdLst/>
              <a:ahLst/>
              <a:cxnLst/>
              <a:rect l="l" t="t" r="r" b="b"/>
              <a:pathLst>
                <a:path w="4771" h="2922" extrusionOk="0">
                  <a:moveTo>
                    <a:pt x="4611" y="0"/>
                  </a:moveTo>
                  <a:lnTo>
                    <a:pt x="2374" y="206"/>
                  </a:lnTo>
                  <a:lnTo>
                    <a:pt x="2329" y="1301"/>
                  </a:lnTo>
                  <a:lnTo>
                    <a:pt x="0" y="2922"/>
                  </a:lnTo>
                  <a:lnTo>
                    <a:pt x="4771" y="2831"/>
                  </a:lnTo>
                  <a:lnTo>
                    <a:pt x="4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6"/>
            <p:cNvSpPr/>
            <p:nvPr/>
          </p:nvSpPr>
          <p:spPr>
            <a:xfrm>
              <a:off x="1823479" y="3805091"/>
              <a:ext cx="494049" cy="302580"/>
            </a:xfrm>
            <a:custGeom>
              <a:avLst/>
              <a:gdLst/>
              <a:ahLst/>
              <a:cxnLst/>
              <a:rect l="l" t="t" r="r" b="b"/>
              <a:pathLst>
                <a:path w="4771" h="2922" fill="none" extrusionOk="0">
                  <a:moveTo>
                    <a:pt x="0" y="2922"/>
                  </a:moveTo>
                  <a:lnTo>
                    <a:pt x="4771" y="2831"/>
                  </a:lnTo>
                  <a:lnTo>
                    <a:pt x="4611" y="0"/>
                  </a:lnTo>
                  <a:lnTo>
                    <a:pt x="2374" y="206"/>
                  </a:lnTo>
                  <a:lnTo>
                    <a:pt x="2329" y="130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6"/>
            <p:cNvSpPr/>
            <p:nvPr/>
          </p:nvSpPr>
          <p:spPr>
            <a:xfrm>
              <a:off x="1967626" y="3982375"/>
              <a:ext cx="30859" cy="66274"/>
            </a:xfrm>
            <a:custGeom>
              <a:avLst/>
              <a:gdLst/>
              <a:ahLst/>
              <a:cxnLst/>
              <a:rect l="l" t="t" r="r" b="b"/>
              <a:pathLst>
                <a:path w="298" h="640" fill="none" extrusionOk="0">
                  <a:moveTo>
                    <a:pt x="1" y="0"/>
                  </a:moveTo>
                  <a:lnTo>
                    <a:pt x="298" y="6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6"/>
            <p:cNvSpPr/>
            <p:nvPr/>
          </p:nvSpPr>
          <p:spPr>
            <a:xfrm>
              <a:off x="2012568" y="3956383"/>
              <a:ext cx="30859" cy="66274"/>
            </a:xfrm>
            <a:custGeom>
              <a:avLst/>
              <a:gdLst/>
              <a:ahLst/>
              <a:cxnLst/>
              <a:rect l="l" t="t" r="r" b="b"/>
              <a:pathLst>
                <a:path w="298" h="640" fill="none" extrusionOk="0">
                  <a:moveTo>
                    <a:pt x="0" y="0"/>
                  </a:moveTo>
                  <a:lnTo>
                    <a:pt x="297" y="6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6"/>
            <p:cNvSpPr/>
            <p:nvPr/>
          </p:nvSpPr>
          <p:spPr>
            <a:xfrm>
              <a:off x="1918024" y="3800328"/>
              <a:ext cx="127784" cy="144249"/>
            </a:xfrm>
            <a:custGeom>
              <a:avLst/>
              <a:gdLst/>
              <a:ahLst/>
              <a:cxnLst/>
              <a:rect l="l" t="t" r="r" b="b"/>
              <a:pathLst>
                <a:path w="1234" h="1393" fill="none" extrusionOk="0">
                  <a:moveTo>
                    <a:pt x="1233" y="1393"/>
                  </a:moveTo>
                  <a:cubicBezTo>
                    <a:pt x="1233" y="1393"/>
                    <a:pt x="0" y="914"/>
                    <a:pt x="183" y="571"/>
                  </a:cubicBezTo>
                  <a:cubicBezTo>
                    <a:pt x="503" y="1"/>
                    <a:pt x="1233" y="1393"/>
                    <a:pt x="1233" y="1393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6"/>
            <p:cNvSpPr/>
            <p:nvPr/>
          </p:nvSpPr>
          <p:spPr>
            <a:xfrm>
              <a:off x="2014950" y="3823938"/>
              <a:ext cx="33137" cy="123020"/>
            </a:xfrm>
            <a:custGeom>
              <a:avLst/>
              <a:gdLst/>
              <a:ahLst/>
              <a:cxnLst/>
              <a:rect l="l" t="t" r="r" b="b"/>
              <a:pathLst>
                <a:path w="320" h="1188" fill="none" extrusionOk="0">
                  <a:moveTo>
                    <a:pt x="0" y="1"/>
                  </a:moveTo>
                  <a:lnTo>
                    <a:pt x="320" y="11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6"/>
            <p:cNvSpPr/>
            <p:nvPr/>
          </p:nvSpPr>
          <p:spPr>
            <a:xfrm>
              <a:off x="2118917" y="3890005"/>
              <a:ext cx="120639" cy="118568"/>
            </a:xfrm>
            <a:custGeom>
              <a:avLst/>
              <a:gdLst/>
              <a:ahLst/>
              <a:cxnLst/>
              <a:rect l="l" t="t" r="r" b="b"/>
              <a:pathLst>
                <a:path w="1165" h="1145" extrusionOk="0">
                  <a:moveTo>
                    <a:pt x="609" y="0"/>
                  </a:moveTo>
                  <a:cubicBezTo>
                    <a:pt x="596" y="0"/>
                    <a:pt x="584" y="1"/>
                    <a:pt x="571" y="2"/>
                  </a:cubicBezTo>
                  <a:cubicBezTo>
                    <a:pt x="252" y="2"/>
                    <a:pt x="1" y="276"/>
                    <a:pt x="1" y="595"/>
                  </a:cubicBezTo>
                  <a:cubicBezTo>
                    <a:pt x="22" y="901"/>
                    <a:pt x="254" y="1145"/>
                    <a:pt x="554" y="1145"/>
                  </a:cubicBezTo>
                  <a:cubicBezTo>
                    <a:pt x="567" y="1145"/>
                    <a:pt x="581" y="1144"/>
                    <a:pt x="594" y="1143"/>
                  </a:cubicBezTo>
                  <a:cubicBezTo>
                    <a:pt x="914" y="1143"/>
                    <a:pt x="1165" y="869"/>
                    <a:pt x="1165" y="550"/>
                  </a:cubicBezTo>
                  <a:cubicBezTo>
                    <a:pt x="1143" y="244"/>
                    <a:pt x="891" y="0"/>
                    <a:pt x="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6"/>
            <p:cNvSpPr/>
            <p:nvPr/>
          </p:nvSpPr>
          <p:spPr>
            <a:xfrm>
              <a:off x="1601254" y="3207069"/>
              <a:ext cx="248319" cy="271929"/>
            </a:xfrm>
            <a:custGeom>
              <a:avLst/>
              <a:gdLst/>
              <a:ahLst/>
              <a:cxnLst/>
              <a:rect l="l" t="t" r="r" b="b"/>
              <a:pathLst>
                <a:path w="2398" h="2626" extrusionOk="0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6"/>
            <p:cNvSpPr/>
            <p:nvPr/>
          </p:nvSpPr>
          <p:spPr>
            <a:xfrm>
              <a:off x="1601254" y="3207069"/>
              <a:ext cx="248319" cy="271929"/>
            </a:xfrm>
            <a:custGeom>
              <a:avLst/>
              <a:gdLst/>
              <a:ahLst/>
              <a:cxnLst/>
              <a:rect l="l" t="t" r="r" b="b"/>
              <a:pathLst>
                <a:path w="2398" h="2626" fill="none" extrusionOk="0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6"/>
            <p:cNvSpPr/>
            <p:nvPr/>
          </p:nvSpPr>
          <p:spPr>
            <a:xfrm>
              <a:off x="1620204" y="3223638"/>
              <a:ext cx="127784" cy="160817"/>
            </a:xfrm>
            <a:custGeom>
              <a:avLst/>
              <a:gdLst/>
              <a:ahLst/>
              <a:cxnLst/>
              <a:rect l="l" t="t" r="r" b="b"/>
              <a:pathLst>
                <a:path w="1234" h="1553" fill="none" extrusionOk="0">
                  <a:moveTo>
                    <a:pt x="1233" y="0"/>
                  </a:moveTo>
                  <a:lnTo>
                    <a:pt x="0" y="155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6"/>
            <p:cNvSpPr/>
            <p:nvPr/>
          </p:nvSpPr>
          <p:spPr>
            <a:xfrm>
              <a:off x="1646196" y="3247248"/>
              <a:ext cx="127784" cy="160817"/>
            </a:xfrm>
            <a:custGeom>
              <a:avLst/>
              <a:gdLst/>
              <a:ahLst/>
              <a:cxnLst/>
              <a:rect l="l" t="t" r="r" b="b"/>
              <a:pathLst>
                <a:path w="1234" h="1553" fill="none" extrusionOk="0">
                  <a:moveTo>
                    <a:pt x="1233" y="0"/>
                  </a:moveTo>
                  <a:lnTo>
                    <a:pt x="1" y="155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6"/>
            <p:cNvSpPr/>
            <p:nvPr/>
          </p:nvSpPr>
          <p:spPr>
            <a:xfrm>
              <a:off x="1665146" y="3268477"/>
              <a:ext cx="134825" cy="158539"/>
            </a:xfrm>
            <a:custGeom>
              <a:avLst/>
              <a:gdLst/>
              <a:ahLst/>
              <a:cxnLst/>
              <a:rect l="l" t="t" r="r" b="b"/>
              <a:pathLst>
                <a:path w="1302" h="1531" fill="none" extrusionOk="0">
                  <a:moveTo>
                    <a:pt x="1301" y="1"/>
                  </a:moveTo>
                  <a:lnTo>
                    <a:pt x="0" y="153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6"/>
            <p:cNvSpPr/>
            <p:nvPr/>
          </p:nvSpPr>
          <p:spPr>
            <a:xfrm>
              <a:off x="1686375" y="3289809"/>
              <a:ext cx="134825" cy="160817"/>
            </a:xfrm>
            <a:custGeom>
              <a:avLst/>
              <a:gdLst/>
              <a:ahLst/>
              <a:cxnLst/>
              <a:rect l="l" t="t" r="r" b="b"/>
              <a:pathLst>
                <a:path w="1302" h="1553" fill="none" extrusionOk="0">
                  <a:moveTo>
                    <a:pt x="1302" y="0"/>
                  </a:moveTo>
                  <a:lnTo>
                    <a:pt x="1" y="155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6"/>
            <p:cNvSpPr/>
            <p:nvPr/>
          </p:nvSpPr>
          <p:spPr>
            <a:xfrm>
              <a:off x="1211272" y="3315801"/>
              <a:ext cx="557941" cy="368854"/>
            </a:xfrm>
            <a:custGeom>
              <a:avLst/>
              <a:gdLst/>
              <a:ahLst/>
              <a:cxnLst/>
              <a:rect l="l" t="t" r="r" b="b"/>
              <a:pathLst>
                <a:path w="5388" h="3562" extrusionOk="0">
                  <a:moveTo>
                    <a:pt x="3607" y="0"/>
                  </a:moveTo>
                  <a:lnTo>
                    <a:pt x="2831" y="799"/>
                  </a:lnTo>
                  <a:lnTo>
                    <a:pt x="1" y="434"/>
                  </a:ln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6"/>
            <p:cNvSpPr/>
            <p:nvPr/>
          </p:nvSpPr>
          <p:spPr>
            <a:xfrm>
              <a:off x="1211272" y="3315801"/>
              <a:ext cx="557941" cy="368854"/>
            </a:xfrm>
            <a:custGeom>
              <a:avLst/>
              <a:gdLst/>
              <a:ahLst/>
              <a:cxnLst/>
              <a:rect l="l" t="t" r="r" b="b"/>
              <a:pathLst>
                <a:path w="5388" h="3562" fill="none" extrusionOk="0">
                  <a:moveTo>
                    <a:pt x="1" y="434"/>
                  </a:move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lnTo>
                    <a:pt x="2831" y="799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6"/>
            <p:cNvSpPr/>
            <p:nvPr/>
          </p:nvSpPr>
          <p:spPr>
            <a:xfrm>
              <a:off x="1381513" y="3363021"/>
              <a:ext cx="21332" cy="71037"/>
            </a:xfrm>
            <a:custGeom>
              <a:avLst/>
              <a:gdLst/>
              <a:ahLst/>
              <a:cxnLst/>
              <a:rect l="l" t="t" r="r" b="b"/>
              <a:pathLst>
                <a:path w="206" h="686" fill="none" extrusionOk="0">
                  <a:moveTo>
                    <a:pt x="206" y="1"/>
                  </a:moveTo>
                  <a:lnTo>
                    <a:pt x="0" y="68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6"/>
            <p:cNvSpPr/>
            <p:nvPr/>
          </p:nvSpPr>
          <p:spPr>
            <a:xfrm>
              <a:off x="1431115" y="3374930"/>
              <a:ext cx="21332" cy="70933"/>
            </a:xfrm>
            <a:custGeom>
              <a:avLst/>
              <a:gdLst/>
              <a:ahLst/>
              <a:cxnLst/>
              <a:rect l="l" t="t" r="r" b="b"/>
              <a:pathLst>
                <a:path w="206" h="685" fill="none" extrusionOk="0">
                  <a:moveTo>
                    <a:pt x="206" y="0"/>
                  </a:moveTo>
                  <a:lnTo>
                    <a:pt x="0" y="68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6"/>
            <p:cNvSpPr/>
            <p:nvPr/>
          </p:nvSpPr>
          <p:spPr>
            <a:xfrm>
              <a:off x="1423970" y="3230680"/>
              <a:ext cx="101792" cy="158435"/>
            </a:xfrm>
            <a:custGeom>
              <a:avLst/>
              <a:gdLst/>
              <a:ahLst/>
              <a:cxnLst/>
              <a:rect l="l" t="t" r="r" b="b"/>
              <a:pathLst>
                <a:path w="983" h="1530" fill="none" extrusionOk="0">
                  <a:moveTo>
                    <a:pt x="594" y="1530"/>
                  </a:moveTo>
                  <a:cubicBezTo>
                    <a:pt x="594" y="1530"/>
                    <a:pt x="1" y="343"/>
                    <a:pt x="389" y="206"/>
                  </a:cubicBezTo>
                  <a:cubicBezTo>
                    <a:pt x="982" y="1"/>
                    <a:pt x="594" y="1530"/>
                    <a:pt x="594" y="1530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6"/>
            <p:cNvSpPr/>
            <p:nvPr/>
          </p:nvSpPr>
          <p:spPr>
            <a:xfrm>
              <a:off x="1487863" y="3278004"/>
              <a:ext cx="56850" cy="115875"/>
            </a:xfrm>
            <a:custGeom>
              <a:avLst/>
              <a:gdLst/>
              <a:ahLst/>
              <a:cxnLst/>
              <a:rect l="l" t="t" r="r" b="b"/>
              <a:pathLst>
                <a:path w="549" h="1119" fill="none" extrusionOk="0">
                  <a:moveTo>
                    <a:pt x="548" y="0"/>
                  </a:moveTo>
                  <a:lnTo>
                    <a:pt x="0" y="111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6"/>
            <p:cNvSpPr/>
            <p:nvPr/>
          </p:nvSpPr>
          <p:spPr>
            <a:xfrm>
              <a:off x="1516236" y="3421943"/>
              <a:ext cx="132444" cy="118671"/>
            </a:xfrm>
            <a:custGeom>
              <a:avLst/>
              <a:gdLst/>
              <a:ahLst/>
              <a:cxnLst/>
              <a:rect l="l" t="t" r="r" b="b"/>
              <a:pathLst>
                <a:path w="1279" h="1146" extrusionOk="0">
                  <a:moveTo>
                    <a:pt x="640" y="1"/>
                  </a:moveTo>
                  <a:cubicBezTo>
                    <a:pt x="480" y="1"/>
                    <a:pt x="319" y="70"/>
                    <a:pt x="206" y="208"/>
                  </a:cubicBezTo>
                  <a:cubicBezTo>
                    <a:pt x="0" y="436"/>
                    <a:pt x="23" y="801"/>
                    <a:pt x="274" y="1007"/>
                  </a:cubicBezTo>
                  <a:cubicBezTo>
                    <a:pt x="377" y="1099"/>
                    <a:pt x="507" y="1146"/>
                    <a:pt x="638" y="1146"/>
                  </a:cubicBezTo>
                  <a:cubicBezTo>
                    <a:pt x="799" y="1146"/>
                    <a:pt x="960" y="1076"/>
                    <a:pt x="1073" y="938"/>
                  </a:cubicBezTo>
                  <a:cubicBezTo>
                    <a:pt x="1278" y="687"/>
                    <a:pt x="1256" y="322"/>
                    <a:pt x="1004" y="139"/>
                  </a:cubicBezTo>
                  <a:cubicBezTo>
                    <a:pt x="902" y="47"/>
                    <a:pt x="771" y="1"/>
                    <a:pt x="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6"/>
            <p:cNvSpPr/>
            <p:nvPr/>
          </p:nvSpPr>
          <p:spPr>
            <a:xfrm>
              <a:off x="1610781" y="2686402"/>
              <a:ext cx="1564782" cy="991101"/>
            </a:xfrm>
            <a:custGeom>
              <a:avLst/>
              <a:gdLst/>
              <a:ahLst/>
              <a:cxnLst/>
              <a:rect l="l" t="t" r="r" b="b"/>
              <a:pathLst>
                <a:path w="15111" h="9571" extrusionOk="0">
                  <a:moveTo>
                    <a:pt x="5801" y="1"/>
                  </a:moveTo>
                  <a:cubicBezTo>
                    <a:pt x="5412" y="1"/>
                    <a:pt x="4939" y="110"/>
                    <a:pt x="4360" y="532"/>
                  </a:cubicBezTo>
                  <a:cubicBezTo>
                    <a:pt x="4360" y="532"/>
                    <a:pt x="2716" y="1764"/>
                    <a:pt x="2534" y="1924"/>
                  </a:cubicBezTo>
                  <a:cubicBezTo>
                    <a:pt x="2351" y="2084"/>
                    <a:pt x="0" y="4321"/>
                    <a:pt x="0" y="4321"/>
                  </a:cubicBezTo>
                  <a:lnTo>
                    <a:pt x="3036" y="6946"/>
                  </a:lnTo>
                  <a:lnTo>
                    <a:pt x="3995" y="5873"/>
                  </a:lnTo>
                  <a:lnTo>
                    <a:pt x="3698" y="9525"/>
                  </a:lnTo>
                  <a:lnTo>
                    <a:pt x="7350" y="9571"/>
                  </a:lnTo>
                  <a:lnTo>
                    <a:pt x="7281" y="5896"/>
                  </a:lnTo>
                  <a:cubicBezTo>
                    <a:pt x="7281" y="5896"/>
                    <a:pt x="7263" y="5801"/>
                    <a:pt x="7379" y="5801"/>
                  </a:cubicBezTo>
                  <a:cubicBezTo>
                    <a:pt x="7391" y="5801"/>
                    <a:pt x="7404" y="5802"/>
                    <a:pt x="7418" y="5804"/>
                  </a:cubicBezTo>
                  <a:cubicBezTo>
                    <a:pt x="7578" y="5804"/>
                    <a:pt x="10157" y="5873"/>
                    <a:pt x="10157" y="5873"/>
                  </a:cubicBezTo>
                  <a:cubicBezTo>
                    <a:pt x="10157" y="5873"/>
                    <a:pt x="10637" y="5896"/>
                    <a:pt x="10842" y="5964"/>
                  </a:cubicBezTo>
                  <a:cubicBezTo>
                    <a:pt x="10998" y="6016"/>
                    <a:pt x="12039" y="6253"/>
                    <a:pt x="12900" y="6253"/>
                  </a:cubicBezTo>
                  <a:cubicBezTo>
                    <a:pt x="13171" y="6253"/>
                    <a:pt x="13425" y="6230"/>
                    <a:pt x="13627" y="6170"/>
                  </a:cubicBezTo>
                  <a:cubicBezTo>
                    <a:pt x="14449" y="5919"/>
                    <a:pt x="14745" y="5531"/>
                    <a:pt x="14859" y="5280"/>
                  </a:cubicBezTo>
                  <a:cubicBezTo>
                    <a:pt x="14974" y="5006"/>
                    <a:pt x="15088" y="4663"/>
                    <a:pt x="15088" y="4412"/>
                  </a:cubicBezTo>
                  <a:cubicBezTo>
                    <a:pt x="15111" y="4138"/>
                    <a:pt x="13148" y="3020"/>
                    <a:pt x="13148" y="3020"/>
                  </a:cubicBezTo>
                  <a:lnTo>
                    <a:pt x="12417" y="2609"/>
                  </a:lnTo>
                  <a:cubicBezTo>
                    <a:pt x="12417" y="2609"/>
                    <a:pt x="9975" y="1422"/>
                    <a:pt x="9290" y="1125"/>
                  </a:cubicBezTo>
                  <a:cubicBezTo>
                    <a:pt x="8628" y="851"/>
                    <a:pt x="6985" y="212"/>
                    <a:pt x="6528" y="98"/>
                  </a:cubicBezTo>
                  <a:cubicBezTo>
                    <a:pt x="6325" y="60"/>
                    <a:pt x="6086" y="1"/>
                    <a:pt x="5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6"/>
            <p:cNvSpPr/>
            <p:nvPr/>
          </p:nvSpPr>
          <p:spPr>
            <a:xfrm>
              <a:off x="1610781" y="2675218"/>
              <a:ext cx="1337898" cy="730459"/>
            </a:xfrm>
            <a:custGeom>
              <a:avLst/>
              <a:gdLst/>
              <a:ahLst/>
              <a:cxnLst/>
              <a:rect l="l" t="t" r="r" b="b"/>
              <a:pathLst>
                <a:path w="12920" h="7054" fill="none" extrusionOk="0">
                  <a:moveTo>
                    <a:pt x="12919" y="2991"/>
                  </a:moveTo>
                  <a:cubicBezTo>
                    <a:pt x="12919" y="2991"/>
                    <a:pt x="7236" y="1"/>
                    <a:pt x="5638" y="92"/>
                  </a:cubicBezTo>
                  <a:cubicBezTo>
                    <a:pt x="4063" y="183"/>
                    <a:pt x="0" y="4429"/>
                    <a:pt x="0" y="4429"/>
                  </a:cubicBezTo>
                  <a:lnTo>
                    <a:pt x="3036" y="7054"/>
                  </a:lnTo>
                  <a:lnTo>
                    <a:pt x="3995" y="593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6"/>
            <p:cNvSpPr/>
            <p:nvPr/>
          </p:nvSpPr>
          <p:spPr>
            <a:xfrm>
              <a:off x="2116536" y="2989607"/>
              <a:ext cx="1118160" cy="420837"/>
            </a:xfrm>
            <a:custGeom>
              <a:avLst/>
              <a:gdLst/>
              <a:ahLst/>
              <a:cxnLst/>
              <a:rect l="l" t="t" r="r" b="b"/>
              <a:pathLst>
                <a:path w="10798" h="4064" fill="none" extrusionOk="0">
                  <a:moveTo>
                    <a:pt x="1" y="1"/>
                  </a:moveTo>
                  <a:cubicBezTo>
                    <a:pt x="1" y="1"/>
                    <a:pt x="4680" y="2717"/>
                    <a:pt x="6004" y="3059"/>
                  </a:cubicBezTo>
                  <a:cubicBezTo>
                    <a:pt x="7305" y="3379"/>
                    <a:pt x="10797" y="4063"/>
                    <a:pt x="10158" y="27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6"/>
            <p:cNvSpPr/>
            <p:nvPr/>
          </p:nvSpPr>
          <p:spPr>
            <a:xfrm>
              <a:off x="1993618" y="3025022"/>
              <a:ext cx="378277" cy="652484"/>
            </a:xfrm>
            <a:custGeom>
              <a:avLst/>
              <a:gdLst/>
              <a:ahLst/>
              <a:cxnLst/>
              <a:rect l="l" t="t" r="r" b="b"/>
              <a:pathLst>
                <a:path w="3653" h="6301" fill="none" extrusionOk="0">
                  <a:moveTo>
                    <a:pt x="1781" y="1"/>
                  </a:moveTo>
                  <a:cubicBezTo>
                    <a:pt x="1781" y="1"/>
                    <a:pt x="594" y="69"/>
                    <a:pt x="457" y="914"/>
                  </a:cubicBezTo>
                  <a:cubicBezTo>
                    <a:pt x="343" y="1758"/>
                    <a:pt x="1" y="6255"/>
                    <a:pt x="1" y="6255"/>
                  </a:cubicBezTo>
                  <a:lnTo>
                    <a:pt x="3653" y="6301"/>
                  </a:lnTo>
                  <a:lnTo>
                    <a:pt x="3584" y="166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6"/>
            <p:cNvSpPr/>
            <p:nvPr/>
          </p:nvSpPr>
          <p:spPr>
            <a:xfrm>
              <a:off x="2364753" y="3287427"/>
              <a:ext cx="338099" cy="7145"/>
            </a:xfrm>
            <a:custGeom>
              <a:avLst/>
              <a:gdLst/>
              <a:ahLst/>
              <a:cxnLst/>
              <a:rect l="l" t="t" r="r" b="b"/>
              <a:pathLst>
                <a:path w="3265" h="69" fill="none" extrusionOk="0">
                  <a:moveTo>
                    <a:pt x="0" y="0"/>
                  </a:moveTo>
                  <a:lnTo>
                    <a:pt x="3264" y="69"/>
                  </a:ln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6"/>
            <p:cNvSpPr/>
            <p:nvPr/>
          </p:nvSpPr>
          <p:spPr>
            <a:xfrm>
              <a:off x="2544418" y="3294469"/>
              <a:ext cx="668949" cy="1304865"/>
            </a:xfrm>
            <a:custGeom>
              <a:avLst/>
              <a:gdLst/>
              <a:ahLst/>
              <a:cxnLst/>
              <a:rect l="l" t="t" r="r" b="b"/>
              <a:pathLst>
                <a:path w="6460" h="12601" extrusionOk="0">
                  <a:moveTo>
                    <a:pt x="0" y="1"/>
                  </a:moveTo>
                  <a:lnTo>
                    <a:pt x="0" y="12601"/>
                  </a:lnTo>
                  <a:lnTo>
                    <a:pt x="6460" y="12601"/>
                  </a:lnTo>
                  <a:lnTo>
                    <a:pt x="646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6"/>
            <p:cNvSpPr/>
            <p:nvPr/>
          </p:nvSpPr>
          <p:spPr>
            <a:xfrm>
              <a:off x="1691138" y="4102912"/>
              <a:ext cx="666567" cy="501194"/>
            </a:xfrm>
            <a:custGeom>
              <a:avLst/>
              <a:gdLst/>
              <a:ahLst/>
              <a:cxnLst/>
              <a:rect l="l" t="t" r="r" b="b"/>
              <a:pathLst>
                <a:path w="6437" h="4840" extrusionOk="0">
                  <a:moveTo>
                    <a:pt x="0" y="0"/>
                  </a:moveTo>
                  <a:lnTo>
                    <a:pt x="0" y="4839"/>
                  </a:lnTo>
                  <a:lnTo>
                    <a:pt x="6437" y="4839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6"/>
            <p:cNvSpPr/>
            <p:nvPr/>
          </p:nvSpPr>
          <p:spPr>
            <a:xfrm>
              <a:off x="835476" y="3748344"/>
              <a:ext cx="666671" cy="850994"/>
            </a:xfrm>
            <a:custGeom>
              <a:avLst/>
              <a:gdLst/>
              <a:ahLst/>
              <a:cxnLst/>
              <a:rect l="l" t="t" r="r" b="b"/>
              <a:pathLst>
                <a:path w="6438" h="8218" extrusionOk="0">
                  <a:moveTo>
                    <a:pt x="0" y="0"/>
                  </a:moveTo>
                  <a:lnTo>
                    <a:pt x="0" y="8218"/>
                  </a:lnTo>
                  <a:lnTo>
                    <a:pt x="6437" y="8218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73" name="Google Shape;1273;p46"/>
          <p:cNvCxnSpPr/>
          <p:nvPr/>
        </p:nvCxnSpPr>
        <p:spPr>
          <a:xfrm>
            <a:off x="558863" y="4604100"/>
            <a:ext cx="305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4" name="Google Shape;1274;p46"/>
          <p:cNvSpPr/>
          <p:nvPr/>
        </p:nvSpPr>
        <p:spPr>
          <a:xfrm rot="900041">
            <a:off x="1786335" y="1687149"/>
            <a:ext cx="251005" cy="252403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46"/>
          <p:cNvSpPr/>
          <p:nvPr/>
        </p:nvSpPr>
        <p:spPr>
          <a:xfrm rot="900041">
            <a:off x="1274645" y="1951176"/>
            <a:ext cx="520755" cy="52075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46"/>
          <p:cNvSpPr/>
          <p:nvPr/>
        </p:nvSpPr>
        <p:spPr>
          <a:xfrm>
            <a:off x="3589227" y="1141687"/>
            <a:ext cx="658919" cy="65891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47"/>
          <p:cNvSpPr txBox="1">
            <a:spLocks noGrp="1"/>
          </p:cNvSpPr>
          <p:nvPr>
            <p:ph type="title"/>
          </p:nvPr>
        </p:nvSpPr>
        <p:spPr>
          <a:xfrm>
            <a:off x="720000" y="146901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FOODIE KEEPERS FRAMEWORK</a:t>
            </a:r>
            <a:endParaRPr dirty="0"/>
          </a:p>
        </p:txBody>
      </p:sp>
      <p:sp>
        <p:nvSpPr>
          <p:cNvPr id="1287" name="Google Shape;1287;p47"/>
          <p:cNvSpPr/>
          <p:nvPr/>
        </p:nvSpPr>
        <p:spPr>
          <a:xfrm>
            <a:off x="7077258" y="2891682"/>
            <a:ext cx="724200" cy="724200"/>
          </a:xfrm>
          <a:prstGeom prst="blockArc">
            <a:avLst>
              <a:gd name="adj1" fmla="val 4638922"/>
              <a:gd name="adj2" fmla="val 45638"/>
              <a:gd name="adj3" fmla="val 1218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8" name="Google Shape;1288;p47"/>
          <p:cNvSpPr txBox="1"/>
          <p:nvPr/>
        </p:nvSpPr>
        <p:spPr>
          <a:xfrm>
            <a:off x="6445783" y="3082482"/>
            <a:ext cx="4593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90%</a:t>
            </a:r>
            <a:endParaRPr sz="20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pic>
        <p:nvPicPr>
          <p:cNvPr id="1028" name="Picture 4" descr="What is Xamarin and Why We Use It | Also Creative Inc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717" y="891886"/>
            <a:ext cx="2407562" cy="101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ntroduction to C# ( C sharp ) | C# History | C# Version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7949" y="3118554"/>
            <a:ext cx="282818" cy="26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et a named item value in a XAML with PowerShell – Thomas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208" y="3360050"/>
            <a:ext cx="674053" cy="499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out sur Visual Studio 2013 : entretien et galeri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3" t="-259" r="13363" b="259"/>
          <a:stretch>
            <a:fillRect/>
          </a:stretch>
        </p:blipFill>
        <p:spPr bwMode="auto">
          <a:xfrm>
            <a:off x="4624300" y="891002"/>
            <a:ext cx="1017984" cy="1012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Get Xamarin Controls for Visual Studio with Xuni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81" y="2241457"/>
            <a:ext cx="4906086" cy="2572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Connecteur droit avec flèche 2"/>
          <p:cNvCxnSpPr>
            <a:stCxn id="1036" idx="3"/>
            <a:endCxn id="1028" idx="1"/>
          </p:cNvCxnSpPr>
          <p:nvPr/>
        </p:nvCxnSpPr>
        <p:spPr>
          <a:xfrm>
            <a:off x="5642284" y="1397474"/>
            <a:ext cx="102243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cteur : en arc 7"/>
          <p:cNvCxnSpPr/>
          <p:nvPr/>
        </p:nvCxnSpPr>
        <p:spPr>
          <a:xfrm rot="5400000">
            <a:off x="7299243" y="1923570"/>
            <a:ext cx="995467" cy="715231"/>
          </a:xfrm>
          <a:prstGeom prst="curvedConnector3">
            <a:avLst>
              <a:gd name="adj1" fmla="val 5574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42" name="Picture 18" descr="1.2 Microsoft.NET คืออะไร - kachapot115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685" y="858785"/>
            <a:ext cx="1539112" cy="1077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0" name="Connecteur droit avec flèche 99"/>
          <p:cNvCxnSpPr>
            <a:stCxn id="1042" idx="3"/>
            <a:endCxn id="1036" idx="1"/>
          </p:cNvCxnSpPr>
          <p:nvPr/>
        </p:nvCxnSpPr>
        <p:spPr>
          <a:xfrm>
            <a:off x="3207797" y="1397474"/>
            <a:ext cx="141650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18"/>
          <a:stretch>
            <a:fillRect/>
          </a:stretch>
        </p:blipFill>
        <p:spPr bwMode="auto">
          <a:xfrm>
            <a:off x="655437" y="1635921"/>
            <a:ext cx="7833123" cy="25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4" name="Picture 6" descr="Google I/O 2016 : Firebase se positionne comme la relève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1092" y="3281514"/>
            <a:ext cx="1719815" cy="881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1443;p50"/>
          <p:cNvSpPr txBox="1">
            <a:spLocks noGrp="1"/>
          </p:cNvSpPr>
          <p:nvPr>
            <p:ph type="title"/>
          </p:nvPr>
        </p:nvSpPr>
        <p:spPr>
          <a:xfrm>
            <a:off x="655437" y="601784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OVERALL ARCHITECTURE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ol Startup Business Plan by Slidesgo">
  <a:themeElements>
    <a:clrScheme name="Simple Light">
      <a:dk1>
        <a:srgbClr val="000000"/>
      </a:dk1>
      <a:lt1>
        <a:srgbClr val="FFFFFF"/>
      </a:lt1>
      <a:dk2>
        <a:srgbClr val="20DD2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437</Words>
  <Application>Microsoft Office PowerPoint</Application>
  <PresentationFormat>全屏显示(16:9)</PresentationFormat>
  <Paragraphs>80</Paragraphs>
  <Slides>17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Roboto Condensed Light</vt:lpstr>
      <vt:lpstr>Arial</vt:lpstr>
      <vt:lpstr>Bebas Neue</vt:lpstr>
      <vt:lpstr>Cairo</vt:lpstr>
      <vt:lpstr>Calibri</vt:lpstr>
      <vt:lpstr>Staatliches</vt:lpstr>
      <vt:lpstr>Proxima Nova Semibold</vt:lpstr>
      <vt:lpstr>Cool Startup Business Plan by Slidesgo</vt:lpstr>
      <vt:lpstr>FoodieKeepers</vt:lpstr>
      <vt:lpstr>table of contents</vt:lpstr>
      <vt:lpstr>introduction</vt:lpstr>
      <vt:lpstr>—some statistics</vt:lpstr>
      <vt:lpstr>Economic &amp; Environmental consequences</vt:lpstr>
      <vt:lpstr>Reuniting Consumers AND  restoration/food industry</vt:lpstr>
      <vt:lpstr>ARCHITECTURE &amp; Implementation</vt:lpstr>
      <vt:lpstr>FOODIE KEEPERS FRAMEWORK</vt:lpstr>
      <vt:lpstr>OVERALL ARCHITECTURE</vt:lpstr>
      <vt:lpstr>APPLICATION CODE</vt:lpstr>
      <vt:lpstr>Functions</vt:lpstr>
      <vt:lpstr> Search by category </vt:lpstr>
      <vt:lpstr>Functions – sign up</vt:lpstr>
      <vt:lpstr>Functions – order &amp; cancel</vt:lpstr>
      <vt:lpstr>Functions – search by category &amp; pay online</vt:lpstr>
      <vt:lpstr>Conclusion </vt:lpstr>
      <vt:lpstr>Thank you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system PLAN</dc:title>
  <dc:creator>杨悦</dc:creator>
  <cp:lastModifiedBy>杨 悦</cp:lastModifiedBy>
  <cp:revision>27</cp:revision>
  <dcterms:created xsi:type="dcterms:W3CDTF">2021-12-09T17:06:00Z</dcterms:created>
  <dcterms:modified xsi:type="dcterms:W3CDTF">2021-12-10T08:18:35Z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6725B1D9C488468094B546C42F07275A</vt:lpwstr>
  </property>
  <property fmtid="{D5CDD505-2E9C-101B-9397-08002B2CF9AE}" pid="3" name="KSOProductBuildVer">
    <vt:lpwstr>2052-11.1.0.11115</vt:lpwstr>
  </property>
</Properties>
</file>